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026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G:\ARD-BundooraBRC\ANQAP\Website\Current Website files\"/>
    </mc:Choice>
  </mc:AlternateContent>
  <xr:revisionPtr revIDLastSave="0" documentId="8_{960F8317-7DB5-44E0-89CC-98B116460D18}" xr6:coauthVersionLast="47" xr6:coauthVersionMax="47" xr10:uidLastSave="{00000000-0000-0000-0000-000000000000}"/>
  <bookViews>
    <workbookView xWindow="-25320" yWindow="2025" windowWidth="25440" windowHeight="15270" xr2:uid="{00000000-000D-0000-FFFF-FFFF00000000}"/>
  </bookViews>
  <sheets>
    <sheet name="AGID" sheetId="9" r:id="rId1"/>
    <sheet name="CFT" sheetId="7" r:id="rId2"/>
    <sheet name="ELISA" sheetId="10" r:id="rId3"/>
    <sheet name="HIT" sheetId="12" r:id="rId4"/>
    <sheet name="PCR" sheetId="16" r:id="rId5"/>
    <sheet name="Isolation" sheetId="15" r:id="rId6"/>
    <sheet name="RBPT" sheetId="14" r:id="rId7"/>
    <sheet name="SAT" sheetId="18" r:id="rId8"/>
    <sheet name="VNT" sheetId="17" r:id="rId9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F39" i="15" l="1"/>
  <c r="F36" i="14"/>
  <c r="F34" i="16"/>
  <c r="F36" i="9"/>
  <c r="F34" i="17"/>
  <c r="F41" i="15"/>
  <c r="F34" i="9"/>
  <c r="F40" i="10"/>
  <c r="F36" i="7"/>
  <c r="F36" i="17"/>
  <c r="F35" i="18"/>
  <c r="F33" i="18"/>
  <c r="F36" i="16"/>
  <c r="F35" i="12"/>
  <c r="F38" i="10"/>
  <c r="F33" i="12"/>
  <c r="F34" i="14"/>
  <c r="F34" i="7"/>
</calcChain>
</file>

<file path=xl/sharedStrings.xml><?xml version="1.0" encoding="utf-8"?>
<sst xmlns="http://schemas.openxmlformats.org/spreadsheetml/2006/main" count="408" uniqueCount="74">
  <si>
    <t>Sample 1</t>
  </si>
  <si>
    <t>Sample 2</t>
  </si>
  <si>
    <t>Sample 3</t>
  </si>
  <si>
    <t>Sample 4</t>
  </si>
  <si>
    <t>Sample 5</t>
  </si>
  <si>
    <t>Sample 6</t>
  </si>
  <si>
    <t>Authorised by:</t>
  </si>
  <si>
    <t>Version:</t>
  </si>
  <si>
    <t>Date:</t>
  </si>
  <si>
    <t>Control Status:</t>
  </si>
  <si>
    <t>Group:</t>
  </si>
  <si>
    <t>Page:</t>
  </si>
  <si>
    <t>Print Status:</t>
  </si>
  <si>
    <t>1 of 1</t>
  </si>
  <si>
    <t>Comments</t>
  </si>
  <si>
    <t>Rose Kursun</t>
  </si>
  <si>
    <t>Current</t>
  </si>
  <si>
    <t>ANQAP - QF 15 Result Reporting Form</t>
  </si>
  <si>
    <t>AGID</t>
  </si>
  <si>
    <t>Test Name:</t>
  </si>
  <si>
    <t>Test Number:</t>
  </si>
  <si>
    <t>Confidential Number:</t>
  </si>
  <si>
    <t>Test Date:</t>
  </si>
  <si>
    <t>Operator Initials:</t>
  </si>
  <si>
    <t>Laboratory SAN/Submission/Job Number:</t>
  </si>
  <si>
    <t>Test Method:</t>
  </si>
  <si>
    <t>Participant Acronym:</t>
  </si>
  <si>
    <t>Positive Cut-off:</t>
  </si>
  <si>
    <t>Negative Cut-off:</t>
  </si>
  <si>
    <t>ANQAP Office Use Only</t>
  </si>
  <si>
    <t>Received (initial &amp; date):</t>
  </si>
  <si>
    <t>(select from drop-down list)</t>
  </si>
  <si>
    <t>With modifications, specify:</t>
  </si>
  <si>
    <t>ELISA test results - OD</t>
  </si>
  <si>
    <t>ELISA test results - calculated</t>
  </si>
  <si>
    <r>
      <t xml:space="preserve">Antisera manufacturer:
</t>
    </r>
    <r>
      <rPr>
        <sz val="10"/>
        <rFont val="Arial"/>
        <family val="2"/>
      </rPr>
      <t>(select from drop-down list)</t>
    </r>
  </si>
  <si>
    <r>
      <t xml:space="preserve">Antigen manufacturer:
</t>
    </r>
    <r>
      <rPr>
        <sz val="10"/>
        <rFont val="Arial"/>
        <family val="2"/>
      </rPr>
      <t>(select from drop-down list)</t>
    </r>
  </si>
  <si>
    <t>Where applicable, for statistical analysis to be performed, there must be a minimum of 5 participants using the same kit/method/reagents, therefore we request details of kits/methods/reagents used to perform the testing. Where details have not been provided, the participant will be excluded from Statistical Analysis. Thank you.</t>
  </si>
  <si>
    <r>
      <rPr>
        <b/>
        <u/>
        <sz val="10"/>
        <rFont val="Arial"/>
        <family val="2"/>
      </rPr>
      <t>INSTRUCTIONS</t>
    </r>
    <r>
      <rPr>
        <b/>
        <sz val="10"/>
        <rFont val="Arial"/>
        <family val="2"/>
      </rPr>
      <t xml:space="preserve">
Cells highlighted in YELLOW require data entry where applicable.
To choose an option from the drop-down list you must click on the relevant cell and then click on the downward arrow on the right side to bring up the list.</t>
    </r>
  </si>
  <si>
    <r>
      <t xml:space="preserve">Kit manufacturer:
**specify </t>
    </r>
    <r>
      <rPr>
        <b/>
        <u/>
        <sz val="10"/>
        <color rgb="FF0000FF"/>
        <rFont val="Arial"/>
        <family val="2"/>
      </rPr>
      <t>ENTIRE KIT NAME</t>
    </r>
    <r>
      <rPr>
        <b/>
        <sz val="10"/>
        <rFont val="Arial"/>
        <family val="2"/>
      </rPr>
      <t>**</t>
    </r>
    <r>
      <rPr>
        <b/>
        <u/>
        <sz val="10"/>
        <color rgb="FFFF0000"/>
        <rFont val="Arial"/>
        <family val="2"/>
      </rPr>
      <t xml:space="preserve">
</t>
    </r>
    <r>
      <rPr>
        <sz val="10"/>
        <rFont val="Arial"/>
        <family val="2"/>
      </rPr>
      <t>(select from drop-down list)</t>
    </r>
  </si>
  <si>
    <r>
      <t xml:space="preserve">PCR Extraction Kit manufacturer:
*specify </t>
    </r>
    <r>
      <rPr>
        <b/>
        <u/>
        <sz val="10"/>
        <color rgb="FF0000FF"/>
        <rFont val="Arial"/>
        <family val="2"/>
      </rPr>
      <t>ENTIRE KIT NAME</t>
    </r>
    <r>
      <rPr>
        <b/>
        <sz val="10"/>
        <rFont val="Arial"/>
        <family val="2"/>
      </rPr>
      <t>**</t>
    </r>
    <r>
      <rPr>
        <b/>
        <u/>
        <sz val="10"/>
        <color rgb="FFFF0000"/>
        <rFont val="Arial"/>
        <family val="2"/>
      </rPr>
      <t xml:space="preserve">
</t>
    </r>
    <r>
      <rPr>
        <sz val="10"/>
        <rFont val="Arial"/>
        <family val="2"/>
      </rPr>
      <t>(select from drop-down list)</t>
    </r>
  </si>
  <si>
    <r>
      <t xml:space="preserve">Were there any problems with the sample condition, reconstitution, performance, other?
</t>
    </r>
    <r>
      <rPr>
        <sz val="10"/>
        <rFont val="Arial"/>
        <family val="2"/>
      </rPr>
      <t>(select from drop-down list)</t>
    </r>
  </si>
  <si>
    <t>RBPT</t>
  </si>
  <si>
    <t>B. abortus</t>
  </si>
  <si>
    <t>BVDV</t>
  </si>
  <si>
    <t>Isolation</t>
  </si>
  <si>
    <r>
      <rPr>
        <b/>
        <sz val="16"/>
        <rFont val="Arial"/>
        <family val="2"/>
      </rPr>
      <t>Test Results</t>
    </r>
    <r>
      <rPr>
        <b/>
        <sz val="10"/>
        <rFont val="Arial"/>
        <family val="2"/>
      </rPr>
      <t xml:space="preserve">
Report only </t>
    </r>
    <r>
      <rPr>
        <b/>
        <u/>
        <sz val="10"/>
        <rFont val="Arial"/>
        <family val="2"/>
      </rPr>
      <t>one</t>
    </r>
    <r>
      <rPr>
        <b/>
        <sz val="10"/>
        <rFont val="Arial"/>
        <family val="2"/>
      </rPr>
      <t xml:space="preserve"> result per sample – either average/median/mean/one replicate, where applicable.</t>
    </r>
  </si>
  <si>
    <t>Cell line and batch #:</t>
  </si>
  <si>
    <t>CFT</t>
  </si>
  <si>
    <t>ELISA</t>
  </si>
  <si>
    <t>Interpretation</t>
  </si>
  <si>
    <t>OD</t>
  </si>
  <si>
    <t>ELISA Test Results</t>
  </si>
  <si>
    <t>PCR</t>
  </si>
  <si>
    <t>Ct</t>
  </si>
  <si>
    <t>PCR Test Results</t>
  </si>
  <si>
    <r>
      <t xml:space="preserve">PCR Kit manufacturer:
**specify </t>
    </r>
    <r>
      <rPr>
        <b/>
        <u/>
        <sz val="10"/>
        <color rgb="FF0000FF"/>
        <rFont val="Arial"/>
        <family val="2"/>
      </rPr>
      <t>ENTIRE KIT NAME</t>
    </r>
    <r>
      <rPr>
        <b/>
        <sz val="10"/>
        <rFont val="Arial"/>
        <family val="2"/>
      </rPr>
      <t>**</t>
    </r>
    <r>
      <rPr>
        <b/>
        <u/>
        <sz val="10"/>
        <color rgb="FFFF0000"/>
        <rFont val="Arial"/>
        <family val="2"/>
      </rPr>
      <t xml:space="preserve">
</t>
    </r>
    <r>
      <rPr>
        <sz val="10"/>
        <rFont val="Arial"/>
        <family val="2"/>
      </rPr>
      <t>(select from drop-down list)</t>
    </r>
  </si>
  <si>
    <t xml:space="preserve">All other test results
(end titre, dilution factor, score, grade, CT value) </t>
  </si>
  <si>
    <t>HIT</t>
  </si>
  <si>
    <t>NDV</t>
  </si>
  <si>
    <t>01</t>
  </si>
  <si>
    <t>ELISA Calculated Results</t>
  </si>
  <si>
    <r>
      <rPr>
        <b/>
        <sz val="16"/>
        <rFont val="Arial"/>
        <family val="2"/>
      </rPr>
      <t>Test Results</t>
    </r>
    <r>
      <rPr>
        <b/>
        <sz val="10"/>
        <rFont val="Arial"/>
        <family val="2"/>
      </rPr>
      <t xml:space="preserve">
Report all raw AND calculated results and only </t>
    </r>
    <r>
      <rPr>
        <b/>
        <u/>
        <sz val="10"/>
        <rFont val="Arial"/>
        <family val="2"/>
      </rPr>
      <t>one</t>
    </r>
    <r>
      <rPr>
        <b/>
        <sz val="10"/>
        <rFont val="Arial"/>
        <family val="2"/>
      </rPr>
      <t xml:space="preserve"> result per sample – either average/median/mean/one replicate, where applicable.</t>
    </r>
  </si>
  <si>
    <t>VNT</t>
  </si>
  <si>
    <t>Interpretation:
Pos/Neg/Inconclusive
(select from drop-down list)</t>
  </si>
  <si>
    <t>SAT</t>
  </si>
  <si>
    <t>SAT Results (IU/mL)
For Negative results: e.g. Neg, Neg 14, Neg &lt;17
For Positive results: e.g. 106.00, 1280.00</t>
  </si>
  <si>
    <t>VNT Results (end-titre)
For Negative results: e.g. Neg, Neg 1/4, Neg &lt;8
For Positive results: e.g. 32.00, 256.00 (end-titre)</t>
  </si>
  <si>
    <t>HIT Results (end-titre)
For Negative results: e.g. Neg, Neg 1/4, Neg &lt;8
For Positive results: e.g. 32.00, 256.00 (end-titre)</t>
  </si>
  <si>
    <t>CFT Results (score &amp; end-titre)
For Negative results: e.g. Neg, Neg 0/4, Neg &lt;8
For Positive results: e.g. 2/32, 1/128 (score followed by the end-titre)</t>
  </si>
  <si>
    <t>BB RBPT Results- Interpretation and Score
E.g. Pos 2+, Neg, Inconclusive</t>
  </si>
  <si>
    <r>
      <t xml:space="preserve">BVDV Isolation Results - Interpretation
Pos/Neg/Inconclusive
</t>
    </r>
    <r>
      <rPr>
        <sz val="10"/>
        <rFont val="Arial"/>
        <family val="2"/>
      </rPr>
      <t>(select from drop-down list)</t>
    </r>
  </si>
  <si>
    <t>AGID Test Results - Interpretation and Score
E.g. Pos 2+, Neg, Inconclusive</t>
  </si>
  <si>
    <t xml:space="preserve">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00"/>
    <numFmt numFmtId="165" formatCode="0.0"/>
    <numFmt numFmtId="166" formatCode="[$-F800]dddd\,\ mmmm\ dd\,\ yyyy"/>
  </numFmts>
  <fonts count="12">
    <font>
      <sz val="10"/>
      <name val="Arial"/>
    </font>
    <font>
      <b/>
      <sz val="10"/>
      <name val="Arial"/>
      <family val="2"/>
    </font>
    <font>
      <sz val="8"/>
      <name val="Arial"/>
      <family val="2"/>
    </font>
    <font>
      <sz val="10"/>
      <name val="Arial"/>
      <family val="2"/>
    </font>
    <font>
      <sz val="10"/>
      <name val="Verdana"/>
      <family val="2"/>
    </font>
    <font>
      <sz val="10"/>
      <name val="Chalkboard"/>
    </font>
    <font>
      <sz val="10"/>
      <name val="Wingdings"/>
      <charset val="2"/>
    </font>
    <font>
      <b/>
      <u/>
      <sz val="10"/>
      <color rgb="FFFF0000"/>
      <name val="Arial"/>
      <family val="2"/>
    </font>
    <font>
      <b/>
      <sz val="16"/>
      <name val="Arial"/>
      <family val="2"/>
    </font>
    <font>
      <b/>
      <u/>
      <sz val="10"/>
      <name val="Arial"/>
      <family val="2"/>
    </font>
    <font>
      <b/>
      <sz val="18"/>
      <name val="Arial"/>
      <family val="2"/>
    </font>
    <font>
      <b/>
      <u/>
      <sz val="10"/>
      <color rgb="FF0000FF"/>
      <name val="Arial"/>
      <family val="2"/>
    </font>
  </fonts>
  <fills count="6">
    <fill>
      <patternFill patternType="none"/>
    </fill>
    <fill>
      <patternFill patternType="gray125"/>
    </fill>
    <fill>
      <patternFill patternType="solid">
        <fgColor theme="1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</fills>
  <borders count="49">
    <border>
      <left/>
      <right/>
      <top/>
      <bottom/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 style="medium">
        <color indexed="64"/>
      </top>
      <bottom/>
      <diagonal/>
    </border>
  </borders>
  <cellStyleXfs count="1">
    <xf numFmtId="0" fontId="0" fillId="0" borderId="0"/>
  </cellStyleXfs>
  <cellXfs count="154">
    <xf numFmtId="0" fontId="0" fillId="0" borderId="0" xfId="0"/>
    <xf numFmtId="0" fontId="3" fillId="0" borderId="0" xfId="0" applyFont="1" applyAlignment="1">
      <alignment vertical="center"/>
    </xf>
    <xf numFmtId="0" fontId="3" fillId="4" borderId="0" xfId="0" applyFont="1" applyFill="1" applyAlignment="1">
      <alignment vertical="center"/>
    </xf>
    <xf numFmtId="0" fontId="1" fillId="4" borderId="0" xfId="0" applyFont="1" applyFill="1" applyAlignment="1">
      <alignment horizontal="center" vertical="center"/>
    </xf>
    <xf numFmtId="0" fontId="1" fillId="4" borderId="0" xfId="0" applyFont="1" applyFill="1" applyAlignment="1">
      <alignment horizontal="right" vertical="center"/>
    </xf>
    <xf numFmtId="0" fontId="3" fillId="4" borderId="0" xfId="0" applyFont="1" applyFill="1" applyAlignment="1">
      <alignment horizontal="right" vertical="center"/>
    </xf>
    <xf numFmtId="0" fontId="3" fillId="4" borderId="0" xfId="0" applyFont="1" applyFill="1" applyAlignment="1">
      <alignment horizontal="left" vertical="center"/>
    </xf>
    <xf numFmtId="0" fontId="1" fillId="4" borderId="0" xfId="0" applyFont="1" applyFill="1" applyAlignment="1">
      <alignment vertical="center"/>
    </xf>
    <xf numFmtId="0" fontId="3" fillId="4" borderId="0" xfId="0" applyFont="1" applyFill="1" applyAlignment="1">
      <alignment horizontal="center" vertical="center"/>
    </xf>
    <xf numFmtId="0" fontId="4" fillId="4" borderId="0" xfId="0" applyFont="1" applyFill="1" applyAlignment="1">
      <alignment horizontal="right" vertical="center"/>
    </xf>
    <xf numFmtId="0" fontId="5" fillId="4" borderId="0" xfId="0" applyFont="1" applyFill="1" applyAlignment="1">
      <alignment horizontal="right" vertical="center"/>
    </xf>
    <xf numFmtId="14" fontId="3" fillId="4" borderId="0" xfId="0" applyNumberFormat="1" applyFont="1" applyFill="1" applyAlignment="1">
      <alignment horizontal="left" vertical="center"/>
    </xf>
    <xf numFmtId="165" fontId="3" fillId="4" borderId="0" xfId="0" applyNumberFormat="1" applyFont="1" applyFill="1" applyAlignment="1">
      <alignment horizontal="left" vertical="center"/>
    </xf>
    <xf numFmtId="0" fontId="3" fillId="2" borderId="0" xfId="0" applyFont="1" applyFill="1" applyAlignment="1">
      <alignment vertical="center"/>
    </xf>
    <xf numFmtId="0" fontId="1" fillId="2" borderId="0" xfId="0" applyFont="1" applyFill="1" applyAlignment="1">
      <alignment horizontal="center" vertical="center"/>
    </xf>
    <xf numFmtId="0" fontId="3" fillId="2" borderId="0" xfId="0" applyFont="1" applyFill="1" applyAlignment="1">
      <alignment horizontal="left" vertical="center"/>
    </xf>
    <xf numFmtId="0" fontId="3" fillId="2" borderId="0" xfId="0" applyFont="1" applyFill="1" applyAlignment="1">
      <alignment horizontal="center" vertical="center"/>
    </xf>
    <xf numFmtId="0" fontId="6" fillId="2" borderId="0" xfId="0" applyFont="1" applyFill="1" applyAlignment="1">
      <alignment horizontal="center" vertical="center"/>
    </xf>
    <xf numFmtId="0" fontId="1" fillId="3" borderId="7" xfId="0" applyFont="1" applyFill="1" applyBorder="1" applyAlignment="1">
      <alignment horizontal="right" vertical="center"/>
    </xf>
    <xf numFmtId="0" fontId="3" fillId="3" borderId="10" xfId="0" applyFont="1" applyFill="1" applyBorder="1" applyAlignment="1">
      <alignment horizontal="center" vertical="center"/>
    </xf>
    <xf numFmtId="0" fontId="1" fillId="4" borderId="38" xfId="0" applyFont="1" applyFill="1" applyBorder="1" applyAlignment="1">
      <alignment horizontal="right" vertical="center" wrapText="1"/>
    </xf>
    <xf numFmtId="0" fontId="3" fillId="4" borderId="37" xfId="0" applyFont="1" applyFill="1" applyBorder="1" applyAlignment="1">
      <alignment vertical="center"/>
    </xf>
    <xf numFmtId="0" fontId="3" fillId="4" borderId="4" xfId="0" applyFont="1" applyFill="1" applyBorder="1" applyAlignment="1">
      <alignment horizontal="right" vertical="center"/>
    </xf>
    <xf numFmtId="0" fontId="1" fillId="4" borderId="4" xfId="0" applyFont="1" applyFill="1" applyBorder="1" applyAlignment="1">
      <alignment horizontal="right" vertical="center" wrapText="1"/>
    </xf>
    <xf numFmtId="0" fontId="1" fillId="4" borderId="4" xfId="0" applyFont="1" applyFill="1" applyBorder="1" applyAlignment="1">
      <alignment horizontal="right" vertical="center"/>
    </xf>
    <xf numFmtId="0" fontId="1" fillId="4" borderId="23" xfId="0" applyFont="1" applyFill="1" applyBorder="1" applyAlignment="1">
      <alignment horizontal="right" vertical="center"/>
    </xf>
    <xf numFmtId="0" fontId="3" fillId="4" borderId="4" xfId="0" applyFont="1" applyFill="1" applyBorder="1" applyAlignment="1">
      <alignment horizontal="center" vertical="center" wrapText="1"/>
    </xf>
    <xf numFmtId="0" fontId="3" fillId="4" borderId="38" xfId="0" applyFont="1" applyFill="1" applyBorder="1" applyAlignment="1">
      <alignment vertical="center"/>
    </xf>
    <xf numFmtId="164" fontId="1" fillId="4" borderId="34" xfId="0" applyNumberFormat="1" applyFont="1" applyFill="1" applyBorder="1" applyAlignment="1">
      <alignment horizontal="center" vertical="center"/>
    </xf>
    <xf numFmtId="164" fontId="1" fillId="4" borderId="35" xfId="0" applyNumberFormat="1" applyFont="1" applyFill="1" applyBorder="1" applyAlignment="1">
      <alignment horizontal="center" vertical="center"/>
    </xf>
    <xf numFmtId="0" fontId="1" fillId="4" borderId="36" xfId="0" applyFont="1" applyFill="1" applyBorder="1" applyAlignment="1">
      <alignment horizontal="center" vertical="center"/>
    </xf>
    <xf numFmtId="0" fontId="1" fillId="4" borderId="39" xfId="0" applyFont="1" applyFill="1" applyBorder="1" applyAlignment="1">
      <alignment horizontal="right" vertical="center" wrapText="1"/>
    </xf>
    <xf numFmtId="0" fontId="1" fillId="4" borderId="42" xfId="0" applyFont="1" applyFill="1" applyBorder="1" applyAlignment="1">
      <alignment horizontal="right" vertical="center" wrapText="1"/>
    </xf>
    <xf numFmtId="0" fontId="3" fillId="4" borderId="4" xfId="0" applyFont="1" applyFill="1" applyBorder="1" applyAlignment="1">
      <alignment horizontal="right" vertical="center" wrapText="1"/>
    </xf>
    <xf numFmtId="0" fontId="3" fillId="4" borderId="0" xfId="0" applyFont="1" applyFill="1" applyAlignment="1">
      <alignment horizontal="center" vertical="center" wrapText="1"/>
    </xf>
    <xf numFmtId="0" fontId="1" fillId="4" borderId="4" xfId="0" applyFont="1" applyFill="1" applyBorder="1" applyAlignment="1">
      <alignment vertical="center"/>
    </xf>
    <xf numFmtId="0" fontId="1" fillId="4" borderId="4" xfId="0" applyFont="1" applyFill="1" applyBorder="1" applyAlignment="1">
      <alignment horizontal="left" vertical="center"/>
    </xf>
    <xf numFmtId="0" fontId="3" fillId="4" borderId="8" xfId="0" applyFont="1" applyFill="1" applyBorder="1" applyAlignment="1">
      <alignment horizontal="right" vertical="center"/>
    </xf>
    <xf numFmtId="0" fontId="1" fillId="4" borderId="13" xfId="0" applyFont="1" applyFill="1" applyBorder="1" applyAlignment="1">
      <alignment horizontal="right" vertical="center" wrapText="1"/>
    </xf>
    <xf numFmtId="0" fontId="1" fillId="5" borderId="0" xfId="0" applyFont="1" applyFill="1" applyAlignment="1">
      <alignment horizontal="left" vertical="center" wrapText="1"/>
    </xf>
    <xf numFmtId="0" fontId="10" fillId="4" borderId="0" xfId="0" applyFont="1" applyFill="1" applyAlignment="1">
      <alignment horizontal="center" vertical="center"/>
    </xf>
    <xf numFmtId="164" fontId="1" fillId="4" borderId="43" xfId="0" applyNumberFormat="1" applyFont="1" applyFill="1" applyBorder="1" applyAlignment="1">
      <alignment horizontal="center" vertical="center"/>
    </xf>
    <xf numFmtId="0" fontId="1" fillId="4" borderId="37" xfId="0" applyFont="1" applyFill="1" applyBorder="1" applyAlignment="1">
      <alignment horizontal="right" vertical="center" wrapText="1"/>
    </xf>
    <xf numFmtId="49" fontId="2" fillId="4" borderId="43" xfId="0" applyNumberFormat="1" applyFont="1" applyFill="1" applyBorder="1" applyAlignment="1">
      <alignment horizontal="center" vertical="center" wrapText="1"/>
    </xf>
    <xf numFmtId="49" fontId="2" fillId="4" borderId="35" xfId="0" applyNumberFormat="1" applyFont="1" applyFill="1" applyBorder="1" applyAlignment="1">
      <alignment horizontal="center" vertical="center" wrapText="1"/>
    </xf>
    <xf numFmtId="49" fontId="2" fillId="4" borderId="36" xfId="0" applyNumberFormat="1" applyFont="1" applyFill="1" applyBorder="1" applyAlignment="1">
      <alignment horizontal="center" vertical="center" wrapText="1"/>
    </xf>
    <xf numFmtId="49" fontId="2" fillId="4" borderId="15" xfId="0" applyNumberFormat="1" applyFont="1" applyFill="1" applyBorder="1" applyAlignment="1">
      <alignment horizontal="center" vertical="center" wrapText="1"/>
    </xf>
    <xf numFmtId="49" fontId="2" fillId="4" borderId="22" xfId="0" applyNumberFormat="1" applyFont="1" applyFill="1" applyBorder="1" applyAlignment="1">
      <alignment horizontal="center" vertical="center" wrapText="1"/>
    </xf>
    <xf numFmtId="49" fontId="2" fillId="4" borderId="16" xfId="0" applyNumberFormat="1" applyFont="1" applyFill="1" applyBorder="1" applyAlignment="1">
      <alignment horizontal="center" vertical="center" wrapText="1"/>
    </xf>
    <xf numFmtId="2" fontId="2" fillId="4" borderId="40" xfId="0" applyNumberFormat="1" applyFont="1" applyFill="1" applyBorder="1" applyAlignment="1">
      <alignment horizontal="center" vertical="center" wrapText="1"/>
    </xf>
    <xf numFmtId="2" fontId="2" fillId="4" borderId="2" xfId="0" applyNumberFormat="1" applyFont="1" applyFill="1" applyBorder="1" applyAlignment="1">
      <alignment horizontal="center" vertical="center" wrapText="1"/>
    </xf>
    <xf numFmtId="2" fontId="2" fillId="4" borderId="3" xfId="0" applyNumberFormat="1" applyFont="1" applyFill="1" applyBorder="1" applyAlignment="1">
      <alignment horizontal="center" vertical="center" wrapText="1"/>
    </xf>
    <xf numFmtId="2" fontId="2" fillId="4" borderId="41" xfId="0" applyNumberFormat="1" applyFont="1" applyFill="1" applyBorder="1" applyAlignment="1">
      <alignment horizontal="center" vertical="center" wrapText="1"/>
    </xf>
    <xf numFmtId="2" fontId="2" fillId="4" borderId="9" xfId="0" applyNumberFormat="1" applyFont="1" applyFill="1" applyBorder="1" applyAlignment="1">
      <alignment horizontal="center" vertical="center" wrapText="1"/>
    </xf>
    <xf numFmtId="2" fontId="2" fillId="4" borderId="10" xfId="0" applyNumberFormat="1" applyFont="1" applyFill="1" applyBorder="1" applyAlignment="1">
      <alignment horizontal="center" vertical="center" wrapText="1"/>
    </xf>
    <xf numFmtId="49" fontId="2" fillId="4" borderId="31" xfId="0" applyNumberFormat="1" applyFont="1" applyFill="1" applyBorder="1" applyAlignment="1">
      <alignment horizontal="center" vertical="center" wrapText="1"/>
    </xf>
    <xf numFmtId="49" fontId="2" fillId="4" borderId="32" xfId="0" applyNumberFormat="1" applyFont="1" applyFill="1" applyBorder="1" applyAlignment="1">
      <alignment horizontal="center" vertical="center" wrapText="1"/>
    </xf>
    <xf numFmtId="49" fontId="2" fillId="4" borderId="33" xfId="0" applyNumberFormat="1" applyFont="1" applyFill="1" applyBorder="1" applyAlignment="1">
      <alignment horizontal="center" vertical="center" wrapText="1"/>
    </xf>
    <xf numFmtId="49" fontId="2" fillId="4" borderId="6" xfId="0" applyNumberFormat="1" applyFont="1" applyFill="1" applyBorder="1" applyAlignment="1">
      <alignment horizontal="center" vertical="center" wrapText="1"/>
    </xf>
    <xf numFmtId="49" fontId="2" fillId="4" borderId="40" xfId="0" applyNumberFormat="1" applyFont="1" applyFill="1" applyBorder="1" applyAlignment="1">
      <alignment horizontal="center" vertical="center" wrapText="1"/>
    </xf>
    <xf numFmtId="49" fontId="2" fillId="4" borderId="45" xfId="0" applyNumberFormat="1" applyFont="1" applyFill="1" applyBorder="1" applyAlignment="1">
      <alignment horizontal="center" vertical="center" wrapText="1"/>
    </xf>
    <xf numFmtId="49" fontId="2" fillId="4" borderId="44" xfId="0" applyNumberFormat="1" applyFont="1" applyFill="1" applyBorder="1" applyAlignment="1">
      <alignment horizontal="center" vertical="center" wrapText="1"/>
    </xf>
    <xf numFmtId="0" fontId="3" fillId="4" borderId="5" xfId="0" applyFont="1" applyFill="1" applyBorder="1" applyAlignment="1">
      <alignment horizontal="center" vertical="center" wrapText="1"/>
    </xf>
    <xf numFmtId="0" fontId="3" fillId="4" borderId="5" xfId="0" applyFont="1" applyFill="1" applyBorder="1" applyAlignment="1">
      <alignment horizontal="right" vertical="center" wrapText="1"/>
    </xf>
    <xf numFmtId="49" fontId="2" fillId="4" borderId="47" xfId="0" applyNumberFormat="1" applyFont="1" applyFill="1" applyBorder="1" applyAlignment="1">
      <alignment horizontal="center" vertical="center" wrapText="1"/>
    </xf>
    <xf numFmtId="0" fontId="1" fillId="4" borderId="0" xfId="0" applyFont="1" applyFill="1" applyAlignment="1">
      <alignment horizontal="left" vertical="center"/>
    </xf>
    <xf numFmtId="166" fontId="1" fillId="4" borderId="0" xfId="0" applyNumberFormat="1" applyFont="1" applyFill="1" applyAlignment="1">
      <alignment horizontal="left" vertical="center"/>
    </xf>
    <xf numFmtId="49" fontId="2" fillId="4" borderId="21" xfId="0" applyNumberFormat="1" applyFont="1" applyFill="1" applyBorder="1" applyAlignment="1">
      <alignment horizontal="center" vertical="center" wrapText="1"/>
    </xf>
    <xf numFmtId="49" fontId="2" fillId="4" borderId="19" xfId="0" applyNumberFormat="1" applyFont="1" applyFill="1" applyBorder="1" applyAlignment="1">
      <alignment horizontal="center" vertical="center" wrapText="1"/>
    </xf>
    <xf numFmtId="49" fontId="2" fillId="4" borderId="20" xfId="0" applyNumberFormat="1" applyFont="1" applyFill="1" applyBorder="1" applyAlignment="1">
      <alignment horizontal="center" vertical="center" wrapText="1"/>
    </xf>
    <xf numFmtId="0" fontId="3" fillId="4" borderId="0" xfId="0" applyFont="1" applyFill="1" applyAlignment="1">
      <alignment horizontal="left" vertical="center" wrapText="1"/>
    </xf>
    <xf numFmtId="49" fontId="2" fillId="4" borderId="28" xfId="0" applyNumberFormat="1" applyFont="1" applyFill="1" applyBorder="1" applyAlignment="1">
      <alignment horizontal="center" vertical="center" wrapText="1"/>
    </xf>
    <xf numFmtId="0" fontId="3" fillId="4" borderId="5" xfId="0" applyFont="1" applyFill="1" applyBorder="1" applyAlignment="1">
      <alignment horizontal="right" vertical="center"/>
    </xf>
    <xf numFmtId="1" fontId="1" fillId="4" borderId="4" xfId="0" applyNumberFormat="1" applyFont="1" applyFill="1" applyBorder="1" applyAlignment="1">
      <alignment horizontal="left" vertical="center"/>
    </xf>
    <xf numFmtId="0" fontId="3" fillId="4" borderId="17" xfId="0" applyFont="1" applyFill="1" applyBorder="1" applyAlignment="1">
      <alignment vertical="center"/>
    </xf>
    <xf numFmtId="164" fontId="1" fillId="4" borderId="44" xfId="0" applyNumberFormat="1" applyFont="1" applyFill="1" applyBorder="1" applyAlignment="1">
      <alignment horizontal="center" vertical="center"/>
    </xf>
    <xf numFmtId="164" fontId="1" fillId="4" borderId="20" xfId="0" applyNumberFormat="1" applyFont="1" applyFill="1" applyBorder="1" applyAlignment="1">
      <alignment horizontal="center" vertical="center"/>
    </xf>
    <xf numFmtId="164" fontId="1" fillId="4" borderId="15" xfId="0" applyNumberFormat="1" applyFont="1" applyFill="1" applyBorder="1" applyAlignment="1">
      <alignment horizontal="center" vertical="center"/>
    </xf>
    <xf numFmtId="164" fontId="1" fillId="4" borderId="19" xfId="0" applyNumberFormat="1" applyFont="1" applyFill="1" applyBorder="1" applyAlignment="1">
      <alignment horizontal="center" vertical="center"/>
    </xf>
    <xf numFmtId="164" fontId="1" fillId="4" borderId="16" xfId="0" applyNumberFormat="1" applyFont="1" applyFill="1" applyBorder="1" applyAlignment="1">
      <alignment horizontal="center" vertical="center"/>
    </xf>
    <xf numFmtId="0" fontId="1" fillId="4" borderId="20" xfId="0" applyFont="1" applyFill="1" applyBorder="1" applyAlignment="1">
      <alignment horizontal="center" vertical="center"/>
    </xf>
    <xf numFmtId="49" fontId="2" fillId="4" borderId="30" xfId="0" applyNumberFormat="1" applyFont="1" applyFill="1" applyBorder="1" applyAlignment="1">
      <alignment horizontal="center" vertical="center" wrapText="1"/>
    </xf>
    <xf numFmtId="0" fontId="1" fillId="4" borderId="13" xfId="0" applyFont="1" applyFill="1" applyBorder="1" applyAlignment="1">
      <alignment horizontal="center" vertical="center"/>
    </xf>
    <xf numFmtId="49" fontId="2" fillId="4" borderId="13" xfId="0" applyNumberFormat="1" applyFont="1" applyFill="1" applyBorder="1" applyAlignment="1">
      <alignment horizontal="center" vertical="center" wrapText="1"/>
    </xf>
    <xf numFmtId="49" fontId="2" fillId="4" borderId="17" xfId="0" applyNumberFormat="1" applyFont="1" applyFill="1" applyBorder="1" applyAlignment="1">
      <alignment horizontal="center" vertical="center" wrapText="1"/>
    </xf>
    <xf numFmtId="0" fontId="6" fillId="4" borderId="0" xfId="0" applyFont="1" applyFill="1" applyAlignment="1">
      <alignment horizontal="center" vertical="center"/>
    </xf>
    <xf numFmtId="0" fontId="1" fillId="4" borderId="46" xfId="0" applyFont="1" applyFill="1" applyBorder="1" applyAlignment="1">
      <alignment horizontal="right" vertical="center" wrapText="1"/>
    </xf>
    <xf numFmtId="0" fontId="1" fillId="4" borderId="18" xfId="0" applyFont="1" applyFill="1" applyBorder="1" applyAlignment="1">
      <alignment horizontal="right" vertical="center" wrapText="1"/>
    </xf>
    <xf numFmtId="164" fontId="1" fillId="0" borderId="36" xfId="0" applyNumberFormat="1" applyFont="1" applyBorder="1" applyAlignment="1">
      <alignment horizontal="center" vertical="center"/>
    </xf>
    <xf numFmtId="164" fontId="1" fillId="0" borderId="48" xfId="0" applyNumberFormat="1" applyFont="1" applyBorder="1" applyAlignment="1">
      <alignment horizontal="center" vertical="center"/>
    </xf>
    <xf numFmtId="164" fontId="1" fillId="0" borderId="36" xfId="0" applyNumberFormat="1" applyFont="1" applyBorder="1" applyAlignment="1">
      <alignment horizontal="center" vertical="center" wrapText="1"/>
    </xf>
    <xf numFmtId="2" fontId="2" fillId="4" borderId="44" xfId="0" applyNumberFormat="1" applyFont="1" applyFill="1" applyBorder="1" applyAlignment="1">
      <alignment horizontal="center" vertical="center" wrapText="1"/>
    </xf>
    <xf numFmtId="2" fontId="2" fillId="4" borderId="15" xfId="0" applyNumberFormat="1" applyFont="1" applyFill="1" applyBorder="1" applyAlignment="1">
      <alignment horizontal="center" vertical="center" wrapText="1"/>
    </xf>
    <xf numFmtId="2" fontId="2" fillId="0" borderId="15" xfId="0" applyNumberFormat="1" applyFont="1" applyBorder="1" applyAlignment="1">
      <alignment horizontal="center" vertical="center" wrapText="1"/>
    </xf>
    <xf numFmtId="2" fontId="2" fillId="0" borderId="44" xfId="0" applyNumberFormat="1" applyFont="1" applyBorder="1" applyAlignment="1">
      <alignment horizontal="center" vertical="center" wrapText="1"/>
    </xf>
    <xf numFmtId="0" fontId="3" fillId="4" borderId="23" xfId="0" applyFont="1" applyFill="1" applyBorder="1" applyAlignment="1">
      <alignment horizontal="right" vertical="center" wrapText="1"/>
    </xf>
    <xf numFmtId="49" fontId="1" fillId="4" borderId="4" xfId="0" applyNumberFormat="1" applyFont="1" applyFill="1" applyBorder="1" applyAlignment="1">
      <alignment horizontal="left" vertical="center"/>
    </xf>
    <xf numFmtId="0" fontId="1" fillId="4" borderId="24" xfId="0" applyFont="1" applyFill="1" applyBorder="1" applyAlignment="1">
      <alignment horizontal="right" vertical="center" wrapText="1"/>
    </xf>
    <xf numFmtId="0" fontId="1" fillId="3" borderId="6" xfId="0" applyFont="1" applyFill="1" applyBorder="1" applyAlignment="1">
      <alignment horizontal="center"/>
    </xf>
    <xf numFmtId="0" fontId="1" fillId="3" borderId="3" xfId="0" applyFont="1" applyFill="1" applyBorder="1" applyAlignment="1">
      <alignment horizontal="center"/>
    </xf>
    <xf numFmtId="0" fontId="1" fillId="5" borderId="24" xfId="0" applyFont="1" applyFill="1" applyBorder="1" applyAlignment="1">
      <alignment horizontal="left" vertical="center" wrapText="1"/>
    </xf>
    <xf numFmtId="0" fontId="1" fillId="5" borderId="25" xfId="0" applyFont="1" applyFill="1" applyBorder="1" applyAlignment="1">
      <alignment horizontal="left" vertical="center" wrapText="1"/>
    </xf>
    <xf numFmtId="0" fontId="1" fillId="5" borderId="26" xfId="0" applyFont="1" applyFill="1" applyBorder="1" applyAlignment="1">
      <alignment horizontal="left" vertical="center" wrapText="1"/>
    </xf>
    <xf numFmtId="0" fontId="1" fillId="5" borderId="27" xfId="0" applyFont="1" applyFill="1" applyBorder="1" applyAlignment="1">
      <alignment horizontal="left" vertical="center" wrapText="1"/>
    </xf>
    <xf numFmtId="0" fontId="1" fillId="5" borderId="0" xfId="0" applyFont="1" applyFill="1" applyAlignment="1">
      <alignment horizontal="left" vertical="center" wrapText="1"/>
    </xf>
    <xf numFmtId="0" fontId="1" fillId="5" borderId="28" xfId="0" applyFont="1" applyFill="1" applyBorder="1" applyAlignment="1">
      <alignment horizontal="left" vertical="center" wrapText="1"/>
    </xf>
    <xf numFmtId="0" fontId="1" fillId="5" borderId="29" xfId="0" applyFont="1" applyFill="1" applyBorder="1" applyAlignment="1">
      <alignment horizontal="left" vertical="center" wrapText="1"/>
    </xf>
    <xf numFmtId="0" fontId="1" fillId="5" borderId="1" xfId="0" applyFont="1" applyFill="1" applyBorder="1" applyAlignment="1">
      <alignment horizontal="left" vertical="center" wrapText="1"/>
    </xf>
    <xf numFmtId="0" fontId="1" fillId="5" borderId="30" xfId="0" applyFont="1" applyFill="1" applyBorder="1" applyAlignment="1">
      <alignment horizontal="left" vertical="center" wrapText="1"/>
    </xf>
    <xf numFmtId="0" fontId="3" fillId="4" borderId="4" xfId="0" applyFont="1" applyFill="1" applyBorder="1" applyAlignment="1">
      <alignment horizontal="left" vertical="center" wrapText="1"/>
    </xf>
    <xf numFmtId="0" fontId="1" fillId="4" borderId="18" xfId="0" applyFont="1" applyFill="1" applyBorder="1" applyAlignment="1">
      <alignment horizontal="center" vertical="center" wrapText="1"/>
    </xf>
    <xf numFmtId="0" fontId="1" fillId="4" borderId="14" xfId="0" applyFont="1" applyFill="1" applyBorder="1" applyAlignment="1">
      <alignment horizontal="center" vertical="center" wrapText="1"/>
    </xf>
    <xf numFmtId="0" fontId="1" fillId="4" borderId="20" xfId="0" applyFont="1" applyFill="1" applyBorder="1" applyAlignment="1">
      <alignment horizontal="center" vertical="center" wrapText="1"/>
    </xf>
    <xf numFmtId="0" fontId="10" fillId="4" borderId="0" xfId="0" applyFont="1" applyFill="1" applyAlignment="1">
      <alignment horizontal="center" vertical="center"/>
    </xf>
    <xf numFmtId="0" fontId="10" fillId="4" borderId="28" xfId="0" applyFont="1" applyFill="1" applyBorder="1" applyAlignment="1">
      <alignment horizontal="center" vertical="center"/>
    </xf>
    <xf numFmtId="0" fontId="3" fillId="4" borderId="5" xfId="0" applyFont="1" applyFill="1" applyBorder="1" applyAlignment="1">
      <alignment horizontal="left" vertical="center" wrapText="1"/>
    </xf>
    <xf numFmtId="0" fontId="3" fillId="4" borderId="12" xfId="0" applyFont="1" applyFill="1" applyBorder="1" applyAlignment="1">
      <alignment horizontal="left" vertical="center" wrapText="1"/>
    </xf>
    <xf numFmtId="0" fontId="3" fillId="4" borderId="11" xfId="0" applyFont="1" applyFill="1" applyBorder="1" applyAlignment="1">
      <alignment horizontal="left" vertical="center" wrapText="1"/>
    </xf>
    <xf numFmtId="0" fontId="1" fillId="5" borderId="18" xfId="0" applyFont="1" applyFill="1" applyBorder="1" applyAlignment="1">
      <alignment horizontal="left" vertical="center" wrapText="1"/>
    </xf>
    <xf numFmtId="0" fontId="1" fillId="5" borderId="14" xfId="0" applyFont="1" applyFill="1" applyBorder="1" applyAlignment="1">
      <alignment horizontal="left" vertical="center" wrapText="1"/>
    </xf>
    <xf numFmtId="0" fontId="1" fillId="5" borderId="20" xfId="0" applyFont="1" applyFill="1" applyBorder="1" applyAlignment="1">
      <alignment horizontal="left" vertical="center" wrapText="1"/>
    </xf>
    <xf numFmtId="0" fontId="1" fillId="4" borderId="4" xfId="0" applyFont="1" applyFill="1" applyBorder="1" applyAlignment="1">
      <alignment horizontal="left" vertical="center"/>
    </xf>
    <xf numFmtId="166" fontId="1" fillId="4" borderId="4" xfId="0" applyNumberFormat="1" applyFont="1" applyFill="1" applyBorder="1" applyAlignment="1">
      <alignment horizontal="left" vertical="center"/>
    </xf>
    <xf numFmtId="0" fontId="1" fillId="5" borderId="24" xfId="0" applyFont="1" applyFill="1" applyBorder="1" applyAlignment="1">
      <alignment horizontal="center" vertical="center" wrapText="1"/>
    </xf>
    <xf numFmtId="0" fontId="1" fillId="5" borderId="25" xfId="0" applyFont="1" applyFill="1" applyBorder="1" applyAlignment="1">
      <alignment horizontal="center" vertical="center" wrapText="1"/>
    </xf>
    <xf numFmtId="0" fontId="1" fillId="5" borderId="26" xfId="0" applyFont="1" applyFill="1" applyBorder="1" applyAlignment="1">
      <alignment horizontal="center" vertical="center" wrapText="1"/>
    </xf>
    <xf numFmtId="0" fontId="1" fillId="5" borderId="27" xfId="0" applyFont="1" applyFill="1" applyBorder="1" applyAlignment="1">
      <alignment horizontal="center" vertical="center" wrapText="1"/>
    </xf>
    <xf numFmtId="0" fontId="1" fillId="5" borderId="0" xfId="0" applyFont="1" applyFill="1" applyAlignment="1">
      <alignment horizontal="center" vertical="center" wrapText="1"/>
    </xf>
    <xf numFmtId="0" fontId="1" fillId="5" borderId="28" xfId="0" applyFont="1" applyFill="1" applyBorder="1" applyAlignment="1">
      <alignment horizontal="center" vertical="center" wrapText="1"/>
    </xf>
    <xf numFmtId="0" fontId="1" fillId="5" borderId="29" xfId="0" applyFont="1" applyFill="1" applyBorder="1" applyAlignment="1">
      <alignment horizontal="center" vertical="center" wrapText="1"/>
    </xf>
    <xf numFmtId="0" fontId="1" fillId="5" borderId="1" xfId="0" applyFont="1" applyFill="1" applyBorder="1" applyAlignment="1">
      <alignment horizontal="center" vertical="center" wrapText="1"/>
    </xf>
    <xf numFmtId="0" fontId="1" fillId="5" borderId="30" xfId="0" applyFont="1" applyFill="1" applyBorder="1" applyAlignment="1">
      <alignment horizontal="center" vertical="center" wrapText="1"/>
    </xf>
    <xf numFmtId="0" fontId="1" fillId="5" borderId="18" xfId="0" applyFont="1" applyFill="1" applyBorder="1" applyAlignment="1">
      <alignment horizontal="center" vertical="center" wrapText="1"/>
    </xf>
    <xf numFmtId="0" fontId="1" fillId="5" borderId="14" xfId="0" applyFont="1" applyFill="1" applyBorder="1" applyAlignment="1">
      <alignment horizontal="center" vertical="center" wrapText="1"/>
    </xf>
    <xf numFmtId="0" fontId="1" fillId="5" borderId="20" xfId="0" applyFont="1" applyFill="1" applyBorder="1" applyAlignment="1">
      <alignment horizontal="center" vertical="center" wrapText="1"/>
    </xf>
    <xf numFmtId="2" fontId="2" fillId="4" borderId="27" xfId="0" applyNumberFormat="1" applyFont="1" applyFill="1" applyBorder="1" applyAlignment="1">
      <alignment horizontal="center" vertical="center" wrapText="1"/>
    </xf>
    <xf numFmtId="2" fontId="2" fillId="4" borderId="28" xfId="0" applyNumberFormat="1" applyFont="1" applyFill="1" applyBorder="1" applyAlignment="1">
      <alignment horizontal="center" vertical="center" wrapText="1"/>
    </xf>
    <xf numFmtId="164" fontId="1" fillId="4" borderId="18" xfId="0" applyNumberFormat="1" applyFont="1" applyFill="1" applyBorder="1" applyAlignment="1">
      <alignment horizontal="center" vertical="center"/>
    </xf>
    <xf numFmtId="164" fontId="1" fillId="4" borderId="20" xfId="0" applyNumberFormat="1" applyFont="1" applyFill="1" applyBorder="1" applyAlignment="1">
      <alignment horizontal="center" vertical="center"/>
    </xf>
    <xf numFmtId="0" fontId="1" fillId="4" borderId="18" xfId="0" applyFont="1" applyFill="1" applyBorder="1" applyAlignment="1">
      <alignment horizontal="center" vertical="center"/>
    </xf>
    <xf numFmtId="0" fontId="1" fillId="4" borderId="20" xfId="0" applyFont="1" applyFill="1" applyBorder="1" applyAlignment="1">
      <alignment horizontal="center" vertical="center"/>
    </xf>
    <xf numFmtId="0" fontId="3" fillId="4" borderId="37" xfId="0" applyFont="1" applyFill="1" applyBorder="1" applyAlignment="1">
      <alignment vertical="center"/>
    </xf>
    <xf numFmtId="0" fontId="3" fillId="4" borderId="38" xfId="0" applyFont="1" applyFill="1" applyBorder="1" applyAlignment="1">
      <alignment vertical="center"/>
    </xf>
    <xf numFmtId="0" fontId="3" fillId="4" borderId="17" xfId="0" applyFont="1" applyFill="1" applyBorder="1" applyAlignment="1">
      <alignment vertical="center"/>
    </xf>
    <xf numFmtId="49" fontId="2" fillId="4" borderId="18" xfId="0" applyNumberFormat="1" applyFont="1" applyFill="1" applyBorder="1" applyAlignment="1">
      <alignment horizontal="center" vertical="center" wrapText="1"/>
    </xf>
    <xf numFmtId="49" fontId="2" fillId="4" borderId="20" xfId="0" applyNumberFormat="1" applyFont="1" applyFill="1" applyBorder="1" applyAlignment="1">
      <alignment horizontal="center" vertical="center" wrapText="1"/>
    </xf>
    <xf numFmtId="0" fontId="1" fillId="4" borderId="5" xfId="0" applyFont="1" applyFill="1" applyBorder="1" applyAlignment="1">
      <alignment horizontal="left" vertical="center"/>
    </xf>
    <xf numFmtId="0" fontId="1" fillId="4" borderId="12" xfId="0" applyFont="1" applyFill="1" applyBorder="1" applyAlignment="1">
      <alignment horizontal="left" vertical="center"/>
    </xf>
    <xf numFmtId="0" fontId="1" fillId="4" borderId="11" xfId="0" applyFont="1" applyFill="1" applyBorder="1" applyAlignment="1">
      <alignment horizontal="left" vertical="center"/>
    </xf>
    <xf numFmtId="166" fontId="1" fillId="4" borderId="5" xfId="0" applyNumberFormat="1" applyFont="1" applyFill="1" applyBorder="1" applyAlignment="1">
      <alignment horizontal="left" vertical="center"/>
    </xf>
    <xf numFmtId="166" fontId="1" fillId="4" borderId="12" xfId="0" applyNumberFormat="1" applyFont="1" applyFill="1" applyBorder="1" applyAlignment="1">
      <alignment horizontal="left" vertical="center"/>
    </xf>
    <xf numFmtId="166" fontId="1" fillId="4" borderId="11" xfId="0" applyNumberFormat="1" applyFont="1" applyFill="1" applyBorder="1" applyAlignment="1">
      <alignment horizontal="left" vertical="center"/>
    </xf>
    <xf numFmtId="49" fontId="2" fillId="4" borderId="29" xfId="0" applyNumberFormat="1" applyFont="1" applyFill="1" applyBorder="1" applyAlignment="1">
      <alignment horizontal="center" vertical="center" wrapText="1"/>
    </xf>
    <xf numFmtId="49" fontId="2" fillId="4" borderId="30" xfId="0" applyNumberFormat="1" applyFont="1" applyFill="1" applyBorder="1" applyAlignment="1">
      <alignment horizontal="center" vertical="center" wrapText="1"/>
    </xf>
  </cellXfs>
  <cellStyles count="1">
    <cellStyle name="Normal" xfId="0" builtinId="0"/>
  </cellStyles>
  <dxfs count="49"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  <dxf>
      <fill>
        <patternFill>
          <bgColor rgb="FFFFFF00"/>
        </patternFill>
      </fill>
    </dxf>
  </dxfs>
  <tableStyles count="0" defaultTableStyle="TableStyleMedium2" defaultPivotStyle="PivotStyleLight16"/>
  <colors>
    <mruColors>
      <color rgb="FF0000FF"/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alcChain" Target="calcChain.xml"/><Relationship Id="rId18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33F665-80E5-4E0C-AC84-8D7E88E17C9E}">
  <sheetPr codeName="Sheet6"/>
  <dimension ref="A1:Z81"/>
  <sheetViews>
    <sheetView tabSelected="1" zoomScale="80" zoomScaleNormal="80" workbookViewId="0">
      <selection activeCell="B4" sqref="B4"/>
    </sheetView>
  </sheetViews>
  <sheetFormatPr defaultColWidth="9.140625" defaultRowHeight="12.75"/>
  <cols>
    <col min="1" max="1" width="48.7109375" style="1" customWidth="1"/>
    <col min="2" max="2" width="25.28515625" style="1" bestFit="1" customWidth="1"/>
    <col min="3" max="7" width="24.28515625" style="1" customWidth="1"/>
    <col min="8" max="8" width="4.85546875" style="1" customWidth="1"/>
    <col min="9" max="10" width="9.140625" style="1" customWidth="1"/>
    <col min="11" max="16" width="9.140625" style="1"/>
    <col min="17" max="26" width="9.140625" style="13"/>
    <col min="27" max="16384" width="9.140625" style="1"/>
  </cols>
  <sheetData>
    <row r="1" spans="1:16" ht="13.5" thickBot="1">
      <c r="A1" s="2"/>
      <c r="B1" s="2"/>
      <c r="C1" s="2"/>
      <c r="D1" s="2"/>
      <c r="E1" s="2"/>
      <c r="F1" s="2"/>
      <c r="G1" s="2"/>
      <c r="H1" s="2"/>
      <c r="I1" s="13"/>
      <c r="J1" s="13"/>
      <c r="K1" s="13"/>
      <c r="L1" s="13"/>
      <c r="M1" s="13"/>
      <c r="N1" s="13"/>
      <c r="O1" s="13"/>
      <c r="P1" s="13"/>
    </row>
    <row r="2" spans="1:16" ht="92.25" customHeight="1" thickBot="1">
      <c r="A2" s="113" t="s">
        <v>17</v>
      </c>
      <c r="B2" s="114"/>
      <c r="C2" s="118" t="s">
        <v>38</v>
      </c>
      <c r="D2" s="119"/>
      <c r="E2" s="119"/>
      <c r="F2" s="119"/>
      <c r="G2" s="120"/>
      <c r="H2" s="2"/>
      <c r="I2" s="13"/>
      <c r="J2" s="13"/>
      <c r="K2" s="13"/>
      <c r="L2" s="13"/>
      <c r="M2" s="13"/>
      <c r="N2" s="13"/>
      <c r="O2" s="13"/>
      <c r="P2" s="13"/>
    </row>
    <row r="3" spans="1:16" ht="13.5" thickBot="1">
      <c r="A3" s="2"/>
      <c r="B3" s="2"/>
      <c r="C3" s="2"/>
      <c r="D3" s="2"/>
      <c r="E3" s="2"/>
      <c r="F3" s="2"/>
      <c r="G3" s="2"/>
      <c r="H3" s="2"/>
      <c r="I3" s="13"/>
      <c r="J3" s="13"/>
      <c r="K3" s="13"/>
      <c r="L3" s="13"/>
      <c r="M3" s="13"/>
      <c r="N3" s="13"/>
      <c r="O3" s="13"/>
      <c r="P3" s="13"/>
    </row>
    <row r="4" spans="1:16">
      <c r="A4" s="24" t="s">
        <v>19</v>
      </c>
      <c r="B4" s="24"/>
      <c r="C4" s="35" t="s">
        <v>18</v>
      </c>
      <c r="D4" s="2"/>
      <c r="E4" s="100" t="s">
        <v>37</v>
      </c>
      <c r="F4" s="101"/>
      <c r="G4" s="102"/>
      <c r="H4" s="2"/>
      <c r="I4" s="13"/>
      <c r="J4" s="13"/>
      <c r="K4" s="13"/>
      <c r="L4" s="13"/>
      <c r="M4" s="13"/>
      <c r="N4" s="13"/>
      <c r="O4" s="13"/>
      <c r="P4" s="13"/>
    </row>
    <row r="5" spans="1:16">
      <c r="A5" s="24" t="s">
        <v>20</v>
      </c>
      <c r="B5" s="24"/>
      <c r="C5" s="73"/>
      <c r="D5" s="2"/>
      <c r="E5" s="103"/>
      <c r="F5" s="104"/>
      <c r="G5" s="105"/>
      <c r="H5" s="2"/>
      <c r="I5" s="13"/>
      <c r="J5" s="13"/>
      <c r="K5" s="13"/>
      <c r="L5" s="13"/>
      <c r="M5" s="13"/>
      <c r="N5" s="13"/>
      <c r="O5" s="13"/>
      <c r="P5" s="13"/>
    </row>
    <row r="6" spans="1:16">
      <c r="A6" s="24" t="s">
        <v>26</v>
      </c>
      <c r="B6" s="121"/>
      <c r="C6" s="121"/>
      <c r="D6" s="2"/>
      <c r="E6" s="103"/>
      <c r="F6" s="104"/>
      <c r="G6" s="105"/>
      <c r="H6" s="2"/>
      <c r="I6" s="13"/>
      <c r="J6" s="13"/>
      <c r="K6" s="13"/>
      <c r="L6" s="13"/>
      <c r="M6" s="13"/>
      <c r="N6" s="13"/>
      <c r="O6" s="13"/>
      <c r="P6" s="13"/>
    </row>
    <row r="7" spans="1:16">
      <c r="A7" s="24" t="s">
        <v>21</v>
      </c>
      <c r="B7" s="121"/>
      <c r="C7" s="121"/>
      <c r="D7" s="2"/>
      <c r="E7" s="103"/>
      <c r="F7" s="104"/>
      <c r="G7" s="105"/>
      <c r="H7" s="2"/>
      <c r="I7" s="13"/>
      <c r="J7" s="13"/>
      <c r="K7" s="13"/>
      <c r="L7" s="13"/>
      <c r="M7" s="13"/>
      <c r="N7" s="13"/>
      <c r="O7" s="13"/>
      <c r="P7" s="13"/>
    </row>
    <row r="8" spans="1:16">
      <c r="A8" s="24" t="s">
        <v>22</v>
      </c>
      <c r="B8" s="122"/>
      <c r="C8" s="122"/>
      <c r="D8" s="2"/>
      <c r="E8" s="103"/>
      <c r="F8" s="104"/>
      <c r="G8" s="105"/>
      <c r="H8" s="2"/>
      <c r="I8" s="13"/>
      <c r="J8" s="13"/>
      <c r="K8" s="13"/>
      <c r="L8" s="13"/>
      <c r="M8" s="13"/>
      <c r="N8" s="13"/>
      <c r="O8" s="13"/>
      <c r="P8" s="13"/>
    </row>
    <row r="9" spans="1:16">
      <c r="A9" s="24" t="s">
        <v>23</v>
      </c>
      <c r="B9" s="121"/>
      <c r="C9" s="121"/>
      <c r="D9" s="2"/>
      <c r="E9" s="103"/>
      <c r="F9" s="104"/>
      <c r="G9" s="105"/>
      <c r="H9" s="2"/>
      <c r="I9" s="13"/>
      <c r="J9" s="13"/>
      <c r="K9" s="13"/>
      <c r="L9" s="13"/>
      <c r="M9" s="13"/>
      <c r="N9" s="13"/>
      <c r="O9" s="13"/>
      <c r="P9" s="13"/>
    </row>
    <row r="10" spans="1:16" ht="13.5" thickBot="1">
      <c r="A10" s="7"/>
      <c r="B10" s="2"/>
      <c r="C10" s="2"/>
      <c r="D10" s="2"/>
      <c r="E10" s="106"/>
      <c r="F10" s="107"/>
      <c r="G10" s="108"/>
      <c r="H10" s="2"/>
      <c r="I10" s="13"/>
      <c r="J10" s="13"/>
      <c r="K10" s="13"/>
      <c r="L10" s="13"/>
      <c r="M10" s="13"/>
      <c r="N10" s="13"/>
      <c r="O10" s="13"/>
      <c r="P10" s="13"/>
    </row>
    <row r="11" spans="1:16">
      <c r="A11" s="7"/>
      <c r="B11" s="2"/>
      <c r="C11" s="2"/>
      <c r="D11" s="2"/>
      <c r="E11" s="34"/>
      <c r="F11" s="34"/>
      <c r="G11" s="34"/>
      <c r="H11" s="2"/>
      <c r="I11" s="13"/>
      <c r="J11" s="13"/>
      <c r="K11" s="13"/>
      <c r="L11" s="13"/>
      <c r="M11" s="13"/>
      <c r="N11" s="13"/>
      <c r="O11" s="13"/>
      <c r="P11" s="13"/>
    </row>
    <row r="12" spans="1:16">
      <c r="A12" s="25" t="s">
        <v>25</v>
      </c>
      <c r="B12" s="22"/>
      <c r="C12" s="109"/>
      <c r="D12" s="109"/>
      <c r="E12" s="109"/>
      <c r="F12" s="109"/>
      <c r="G12" s="109"/>
      <c r="H12" s="2"/>
      <c r="I12" s="13"/>
      <c r="J12" s="13"/>
      <c r="K12" s="13"/>
      <c r="L12" s="13"/>
      <c r="M12" s="13"/>
      <c r="N12" s="13"/>
      <c r="O12" s="13"/>
      <c r="P12" s="13"/>
    </row>
    <row r="13" spans="1:16">
      <c r="A13" s="37" t="s">
        <v>31</v>
      </c>
      <c r="B13" s="22" t="s">
        <v>32</v>
      </c>
      <c r="C13" s="109"/>
      <c r="D13" s="109"/>
      <c r="E13" s="109"/>
      <c r="F13" s="109"/>
      <c r="G13" s="109"/>
      <c r="H13" s="2"/>
      <c r="I13" s="13"/>
      <c r="J13" s="13"/>
      <c r="K13" s="13"/>
      <c r="L13" s="13"/>
      <c r="M13" s="13"/>
      <c r="N13" s="13"/>
      <c r="O13" s="13"/>
      <c r="P13" s="13"/>
    </row>
    <row r="14" spans="1:16">
      <c r="A14" s="4"/>
      <c r="B14" s="5"/>
      <c r="C14" s="2"/>
      <c r="D14" s="2"/>
      <c r="E14" s="2"/>
      <c r="F14" s="2"/>
      <c r="G14" s="2"/>
      <c r="H14" s="2"/>
      <c r="I14" s="13"/>
      <c r="J14" s="13"/>
      <c r="K14" s="13"/>
      <c r="L14" s="13"/>
      <c r="M14" s="13"/>
      <c r="N14" s="13"/>
      <c r="O14" s="13"/>
      <c r="P14" s="13"/>
    </row>
    <row r="15" spans="1:16">
      <c r="A15" s="24" t="s">
        <v>24</v>
      </c>
      <c r="B15" s="109"/>
      <c r="C15" s="109"/>
      <c r="D15" s="109"/>
      <c r="E15" s="109"/>
      <c r="F15" s="109"/>
      <c r="G15" s="109"/>
      <c r="H15" s="2"/>
      <c r="I15" s="13"/>
      <c r="J15" s="13"/>
      <c r="K15" s="13"/>
      <c r="L15" s="13"/>
      <c r="M15" s="13"/>
      <c r="N15" s="13"/>
      <c r="O15" s="13"/>
      <c r="P15" s="13"/>
    </row>
    <row r="16" spans="1:16">
      <c r="A16" s="4"/>
      <c r="B16" s="5"/>
      <c r="C16" s="2"/>
      <c r="D16" s="2"/>
      <c r="E16" s="2"/>
      <c r="F16" s="2"/>
      <c r="G16" s="2"/>
      <c r="H16" s="2"/>
      <c r="I16" s="13"/>
      <c r="J16" s="13"/>
      <c r="K16" s="13"/>
      <c r="L16" s="13"/>
      <c r="M16" s="13"/>
      <c r="N16" s="13"/>
      <c r="O16" s="13"/>
      <c r="P16" s="13"/>
    </row>
    <row r="17" spans="1:16" ht="38.25">
      <c r="A17" s="23" t="s">
        <v>41</v>
      </c>
      <c r="B17" s="26"/>
      <c r="C17" s="115"/>
      <c r="D17" s="116"/>
      <c r="E17" s="116"/>
      <c r="F17" s="116"/>
      <c r="G17" s="117"/>
      <c r="H17" s="2"/>
      <c r="I17" s="13"/>
      <c r="J17" s="13"/>
      <c r="K17" s="13"/>
      <c r="L17" s="13"/>
      <c r="M17" s="13"/>
      <c r="N17" s="13"/>
      <c r="O17" s="13"/>
      <c r="P17" s="13"/>
    </row>
    <row r="18" spans="1:16">
      <c r="A18" s="2"/>
      <c r="B18" s="2"/>
      <c r="C18" s="2"/>
      <c r="D18" s="2"/>
      <c r="E18" s="2"/>
      <c r="F18" s="2"/>
      <c r="G18" s="2"/>
      <c r="H18" s="2"/>
      <c r="I18" s="13"/>
      <c r="J18" s="13"/>
      <c r="K18" s="13"/>
      <c r="L18" s="13"/>
      <c r="M18" s="13"/>
      <c r="N18" s="13"/>
      <c r="O18" s="13"/>
      <c r="P18" s="13"/>
    </row>
    <row r="19" spans="1:16" ht="48.75" customHeight="1">
      <c r="A19" s="23" t="s">
        <v>35</v>
      </c>
      <c r="B19" s="33"/>
      <c r="C19" s="115"/>
      <c r="D19" s="116"/>
      <c r="E19" s="116"/>
      <c r="F19" s="116"/>
      <c r="G19" s="117"/>
      <c r="H19" s="2"/>
      <c r="I19" s="13"/>
      <c r="J19" s="13"/>
      <c r="K19" s="13"/>
      <c r="L19" s="13"/>
      <c r="M19" s="13"/>
      <c r="N19" s="13"/>
      <c r="O19" s="13"/>
      <c r="P19" s="13"/>
    </row>
    <row r="20" spans="1:16" ht="49.5" customHeight="1">
      <c r="A20" s="23" t="s">
        <v>36</v>
      </c>
      <c r="B20" s="33"/>
      <c r="C20" s="115"/>
      <c r="D20" s="116"/>
      <c r="E20" s="116"/>
      <c r="F20" s="116"/>
      <c r="G20" s="117"/>
      <c r="H20" s="2"/>
      <c r="I20" s="13"/>
      <c r="J20" s="13"/>
      <c r="K20" s="13"/>
      <c r="L20" s="13"/>
      <c r="M20" s="13"/>
      <c r="N20" s="13"/>
      <c r="O20" s="13"/>
      <c r="P20" s="13"/>
    </row>
    <row r="21" spans="1:16" ht="52.5" customHeight="1">
      <c r="A21" s="23" t="s">
        <v>39</v>
      </c>
      <c r="B21" s="33"/>
      <c r="C21" s="115"/>
      <c r="D21" s="116"/>
      <c r="E21" s="116"/>
      <c r="F21" s="116"/>
      <c r="G21" s="117"/>
      <c r="H21" s="2"/>
      <c r="I21" s="13"/>
      <c r="J21" s="13"/>
      <c r="K21" s="13"/>
      <c r="L21" s="13"/>
      <c r="M21" s="13"/>
      <c r="N21" s="13"/>
      <c r="O21" s="13"/>
      <c r="P21" s="13"/>
    </row>
    <row r="22" spans="1:16">
      <c r="A22" s="24" t="s">
        <v>27</v>
      </c>
      <c r="B22" s="109"/>
      <c r="C22" s="109"/>
      <c r="D22" s="109"/>
      <c r="E22" s="109"/>
      <c r="F22" s="109"/>
      <c r="G22" s="109"/>
      <c r="H22" s="2"/>
      <c r="I22" s="13"/>
      <c r="J22" s="13"/>
      <c r="K22" s="13"/>
      <c r="L22" s="13"/>
      <c r="M22" s="13"/>
      <c r="N22" s="13"/>
      <c r="O22" s="13"/>
      <c r="P22" s="13"/>
    </row>
    <row r="23" spans="1:16">
      <c r="A23" s="24" t="s">
        <v>28</v>
      </c>
      <c r="B23" s="109"/>
      <c r="C23" s="109"/>
      <c r="D23" s="109"/>
      <c r="E23" s="109"/>
      <c r="F23" s="109"/>
      <c r="G23" s="109"/>
      <c r="H23" s="2"/>
      <c r="I23" s="13"/>
      <c r="J23" s="13"/>
      <c r="K23" s="13"/>
      <c r="L23" s="13"/>
      <c r="M23" s="13"/>
      <c r="N23" s="13"/>
      <c r="O23" s="13"/>
      <c r="P23" s="13"/>
    </row>
    <row r="24" spans="1:16" ht="13.5" thickBot="1">
      <c r="A24" s="2"/>
      <c r="B24" s="2"/>
      <c r="C24" s="2"/>
      <c r="D24" s="2"/>
      <c r="E24" s="2"/>
      <c r="F24" s="2"/>
      <c r="G24" s="2"/>
      <c r="H24" s="2"/>
      <c r="I24" s="13"/>
      <c r="J24" s="13"/>
      <c r="K24" s="13"/>
      <c r="L24" s="13"/>
      <c r="M24" s="13"/>
      <c r="N24" s="13"/>
      <c r="O24" s="13"/>
      <c r="P24" s="13"/>
    </row>
    <row r="25" spans="1:16" ht="53.25" customHeight="1" thickBot="1">
      <c r="A25" s="21"/>
      <c r="B25" s="110" t="s">
        <v>46</v>
      </c>
      <c r="C25" s="111"/>
      <c r="D25" s="111"/>
      <c r="E25" s="111"/>
      <c r="F25" s="111"/>
      <c r="G25" s="112"/>
      <c r="H25" s="2"/>
      <c r="I25" s="13"/>
      <c r="J25" s="13"/>
      <c r="K25" s="13"/>
      <c r="L25" s="13"/>
      <c r="M25" s="13"/>
      <c r="N25" s="13"/>
      <c r="O25" s="13"/>
      <c r="P25" s="13"/>
    </row>
    <row r="26" spans="1:16" ht="13.5" thickBot="1">
      <c r="A26" s="27"/>
      <c r="B26" s="28" t="s">
        <v>0</v>
      </c>
      <c r="C26" s="29" t="s">
        <v>1</v>
      </c>
      <c r="D26" s="29" t="s">
        <v>2</v>
      </c>
      <c r="E26" s="29" t="s">
        <v>3</v>
      </c>
      <c r="F26" s="29" t="s">
        <v>4</v>
      </c>
      <c r="G26" s="30" t="s">
        <v>5</v>
      </c>
      <c r="H26" s="3"/>
      <c r="I26" s="14"/>
      <c r="J26" s="13"/>
      <c r="K26" s="13"/>
      <c r="L26" s="13"/>
      <c r="M26" s="13"/>
      <c r="N26" s="13"/>
      <c r="O26" s="13"/>
      <c r="P26" s="13"/>
    </row>
    <row r="27" spans="1:16" ht="42.75" customHeight="1" thickBot="1">
      <c r="A27" s="42" t="s">
        <v>72</v>
      </c>
      <c r="B27" s="43"/>
      <c r="C27" s="44"/>
      <c r="D27" s="44"/>
      <c r="E27" s="44"/>
      <c r="F27" s="44"/>
      <c r="G27" s="45"/>
      <c r="H27" s="8"/>
      <c r="I27" s="15"/>
      <c r="J27" s="13"/>
      <c r="K27" s="13"/>
      <c r="L27" s="13"/>
      <c r="M27" s="13"/>
      <c r="N27" s="13"/>
      <c r="O27" s="13"/>
      <c r="P27" s="13"/>
    </row>
    <row r="28" spans="1:16" ht="42.75" customHeight="1" thickBot="1">
      <c r="A28" s="38" t="s">
        <v>14</v>
      </c>
      <c r="B28" s="46"/>
      <c r="C28" s="47"/>
      <c r="D28" s="47"/>
      <c r="E28" s="47"/>
      <c r="F28" s="47"/>
      <c r="G28" s="48"/>
      <c r="H28" s="8"/>
      <c r="I28" s="15"/>
      <c r="J28" s="13"/>
      <c r="K28" s="13"/>
      <c r="L28" s="13"/>
      <c r="M28" s="13"/>
      <c r="N28" s="13"/>
      <c r="O28" s="13"/>
      <c r="P28" s="13"/>
    </row>
    <row r="29" spans="1:16">
      <c r="B29" s="8"/>
      <c r="C29" s="8"/>
      <c r="D29" s="8"/>
      <c r="E29" s="8"/>
      <c r="F29" s="8"/>
      <c r="G29" s="8"/>
      <c r="H29" s="8"/>
      <c r="I29" s="16"/>
      <c r="J29" s="17"/>
      <c r="K29" s="13"/>
      <c r="L29" s="13"/>
      <c r="M29" s="13"/>
      <c r="N29" s="13"/>
      <c r="O29" s="13"/>
      <c r="P29" s="13"/>
    </row>
    <row r="30" spans="1:16" ht="13.5" thickBot="1">
      <c r="A30" s="3"/>
      <c r="B30" s="8"/>
      <c r="C30" s="8"/>
      <c r="D30" s="8"/>
      <c r="E30" s="8"/>
      <c r="F30" s="8"/>
      <c r="G30" s="8"/>
      <c r="H30" s="8"/>
      <c r="I30" s="16"/>
      <c r="J30" s="17"/>
      <c r="K30" s="13"/>
      <c r="L30" s="13"/>
      <c r="M30" s="13"/>
      <c r="N30" s="13"/>
      <c r="O30" s="13"/>
      <c r="P30" s="13"/>
    </row>
    <row r="31" spans="1:16">
      <c r="A31" s="98" t="s">
        <v>29</v>
      </c>
      <c r="B31" s="99"/>
      <c r="C31" s="8"/>
      <c r="D31" s="8"/>
      <c r="E31" s="8"/>
      <c r="F31" s="8"/>
      <c r="G31" s="8"/>
      <c r="H31" s="8"/>
      <c r="I31" s="16"/>
      <c r="J31" s="17"/>
      <c r="K31" s="13"/>
      <c r="L31" s="13"/>
      <c r="M31" s="13"/>
      <c r="N31" s="13"/>
      <c r="O31" s="13"/>
      <c r="P31" s="13"/>
    </row>
    <row r="32" spans="1:16" ht="13.5" thickBot="1">
      <c r="A32" s="18" t="s">
        <v>30</v>
      </c>
      <c r="B32" s="19"/>
      <c r="C32" s="8"/>
      <c r="D32" s="8"/>
      <c r="E32" s="8"/>
      <c r="F32" s="8"/>
      <c r="G32" s="8"/>
      <c r="H32" s="8"/>
      <c r="I32" s="16"/>
      <c r="J32" s="17"/>
      <c r="K32" s="13"/>
      <c r="L32" s="13"/>
      <c r="M32" s="13"/>
      <c r="N32" s="13"/>
      <c r="O32" s="13"/>
      <c r="P32" s="13"/>
    </row>
    <row r="33" spans="1:16">
      <c r="A33" s="3"/>
      <c r="B33" s="8"/>
      <c r="C33" s="8"/>
      <c r="D33" s="8"/>
      <c r="E33" s="8"/>
      <c r="F33" s="8"/>
      <c r="G33" s="8"/>
      <c r="H33" s="8"/>
      <c r="I33" s="16"/>
      <c r="J33" s="17"/>
      <c r="K33" s="13"/>
      <c r="L33" s="13"/>
      <c r="M33" s="13"/>
      <c r="N33" s="13"/>
      <c r="O33" s="13"/>
      <c r="P33" s="13"/>
    </row>
    <row r="34" spans="1:16">
      <c r="A34" s="5" t="s">
        <v>6</v>
      </c>
      <c r="B34" s="6" t="s">
        <v>15</v>
      </c>
      <c r="C34" s="2"/>
      <c r="D34" s="2"/>
      <c r="E34" s="9" t="s">
        <v>10</v>
      </c>
      <c r="F34" s="2" t="str">
        <f ca="1">CustomDocProps("PD3_-1_9_0")</f>
        <v>ANQAP Forms</v>
      </c>
      <c r="G34" s="2"/>
      <c r="H34" s="8"/>
      <c r="I34" s="13"/>
      <c r="J34" s="13"/>
      <c r="K34" s="13"/>
      <c r="L34" s="13"/>
      <c r="M34" s="13"/>
      <c r="N34" s="13"/>
      <c r="O34" s="13"/>
      <c r="P34" s="13"/>
    </row>
    <row r="35" spans="1:16">
      <c r="A35" s="5" t="s">
        <v>7</v>
      </c>
      <c r="B35" s="12">
        <v>9</v>
      </c>
      <c r="C35" s="2"/>
      <c r="D35" s="2"/>
      <c r="E35" s="10" t="s">
        <v>11</v>
      </c>
      <c r="F35" s="2" t="s">
        <v>13</v>
      </c>
      <c r="G35" s="2"/>
      <c r="H35" s="2"/>
      <c r="I35" s="13"/>
      <c r="J35" s="13"/>
      <c r="K35" s="13"/>
      <c r="L35" s="13"/>
      <c r="M35" s="13"/>
      <c r="N35" s="13"/>
      <c r="O35" s="13"/>
      <c r="P35" s="13"/>
    </row>
    <row r="36" spans="1:16">
      <c r="A36" s="5" t="s">
        <v>8</v>
      </c>
      <c r="B36" s="11">
        <v>46184</v>
      </c>
      <c r="C36" s="2"/>
      <c r="D36" s="2"/>
      <c r="E36" s="5" t="s">
        <v>12</v>
      </c>
      <c r="F36" s="2" t="str">
        <f ca="1">CustomDocProps("PD3_-1_11_0")</f>
        <v>Uncontrolled When Printed</v>
      </c>
      <c r="G36" s="2"/>
      <c r="H36" s="2"/>
      <c r="I36" s="13"/>
      <c r="J36" s="13"/>
      <c r="K36" s="13"/>
      <c r="L36" s="13"/>
      <c r="M36" s="13"/>
      <c r="N36" s="13"/>
      <c r="O36" s="13"/>
      <c r="P36" s="13"/>
    </row>
    <row r="37" spans="1:16">
      <c r="A37" s="5" t="s">
        <v>9</v>
      </c>
      <c r="B37" s="6" t="s">
        <v>16</v>
      </c>
      <c r="C37" s="2"/>
      <c r="D37" s="2"/>
      <c r="E37" s="2"/>
      <c r="F37" s="2"/>
      <c r="G37" s="2"/>
      <c r="H37" s="2"/>
      <c r="I37" s="13"/>
      <c r="J37" s="13"/>
      <c r="K37" s="13"/>
      <c r="L37" s="13"/>
      <c r="M37" s="13"/>
      <c r="N37" s="13"/>
      <c r="O37" s="13"/>
      <c r="P37" s="13"/>
    </row>
    <row r="38" spans="1:16">
      <c r="A38" s="2"/>
      <c r="B38" s="2"/>
      <c r="C38" s="2"/>
      <c r="D38" s="2"/>
      <c r="E38" s="2"/>
      <c r="F38" s="2"/>
      <c r="G38" s="2"/>
      <c r="H38" s="2"/>
      <c r="I38" s="13"/>
      <c r="J38" s="13"/>
      <c r="K38" s="13"/>
      <c r="L38" s="13"/>
      <c r="M38" s="13"/>
      <c r="N38" s="13"/>
      <c r="O38" s="13"/>
      <c r="P38" s="13"/>
    </row>
    <row r="39" spans="1:16">
      <c r="A39" s="13"/>
      <c r="B39" s="13"/>
      <c r="C39" s="13"/>
      <c r="D39" s="13"/>
      <c r="E39" s="13"/>
      <c r="F39" s="13"/>
      <c r="G39" s="13"/>
      <c r="H39" s="13"/>
      <c r="I39" s="13"/>
      <c r="J39" s="13"/>
      <c r="K39" s="13"/>
      <c r="L39" s="13"/>
      <c r="M39" s="13"/>
      <c r="N39" s="13"/>
      <c r="O39" s="13"/>
      <c r="P39" s="13"/>
    </row>
    <row r="40" spans="1:16">
      <c r="A40" s="13"/>
      <c r="B40" s="13"/>
      <c r="C40" s="13"/>
      <c r="D40" s="13"/>
      <c r="E40" s="13"/>
      <c r="F40" s="13"/>
      <c r="G40" s="13"/>
      <c r="H40" s="13"/>
      <c r="I40" s="13"/>
      <c r="J40" s="13"/>
      <c r="K40" s="13"/>
      <c r="L40" s="13"/>
      <c r="M40" s="13"/>
      <c r="N40" s="13"/>
      <c r="O40" s="13"/>
      <c r="P40" s="13"/>
    </row>
    <row r="41" spans="1:16">
      <c r="A41" s="13"/>
      <c r="B41" s="13"/>
      <c r="C41" s="13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</row>
    <row r="42" spans="1:16">
      <c r="A42" s="13"/>
      <c r="B42" s="13"/>
      <c r="C42" s="13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</row>
    <row r="43" spans="1:16">
      <c r="A43" s="13"/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</row>
    <row r="44" spans="1:16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</row>
    <row r="45" spans="1:16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</row>
    <row r="46" spans="1:16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</row>
    <row r="47" spans="1:16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</row>
    <row r="48" spans="1:16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</row>
    <row r="49" spans="1:16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</row>
    <row r="50" spans="1:16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</row>
    <row r="51" spans="1:16" s="13" customFormat="1"/>
    <row r="52" spans="1:16" s="13" customFormat="1"/>
    <row r="53" spans="1:16" s="13" customFormat="1"/>
    <row r="54" spans="1:16" s="13" customFormat="1"/>
    <row r="55" spans="1:16" s="13" customFormat="1"/>
    <row r="56" spans="1:16" s="13" customFormat="1"/>
    <row r="57" spans="1:16" s="13" customFormat="1"/>
    <row r="58" spans="1:16" s="13" customFormat="1"/>
    <row r="59" spans="1:16" s="13" customFormat="1"/>
    <row r="60" spans="1:16" s="13" customFormat="1"/>
    <row r="61" spans="1:16" s="13" customFormat="1"/>
    <row r="62" spans="1:16" s="13" customFormat="1"/>
    <row r="63" spans="1:16" s="13" customFormat="1"/>
    <row r="64" spans="1:16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</sheetData>
  <dataConsolidate/>
  <mergeCells count="18">
    <mergeCell ref="A2:B2"/>
    <mergeCell ref="C19:G19"/>
    <mergeCell ref="C20:G20"/>
    <mergeCell ref="C21:G21"/>
    <mergeCell ref="C2:G2"/>
    <mergeCell ref="B6:C6"/>
    <mergeCell ref="B7:C7"/>
    <mergeCell ref="B8:C8"/>
    <mergeCell ref="B9:C9"/>
    <mergeCell ref="C17:G17"/>
    <mergeCell ref="A31:B31"/>
    <mergeCell ref="E4:G10"/>
    <mergeCell ref="B15:G15"/>
    <mergeCell ref="C13:G13"/>
    <mergeCell ref="C12:G12"/>
    <mergeCell ref="B25:G25"/>
    <mergeCell ref="B22:G22"/>
    <mergeCell ref="B23:G23"/>
  </mergeCells>
  <conditionalFormatting sqref="B4 C5 B6:C9 B19:G23 B5">
    <cfRule type="containsBlanks" dxfId="48" priority="6">
      <formula>LEN(TRIM(B4))=0</formula>
    </cfRule>
  </conditionalFormatting>
  <conditionalFormatting sqref="B15">
    <cfRule type="containsBlanks" dxfId="47" priority="5">
      <formula>LEN(TRIM(B15))=0</formula>
    </cfRule>
  </conditionalFormatting>
  <conditionalFormatting sqref="B27:G28">
    <cfRule type="containsBlanks" dxfId="46" priority="20" stopIfTrue="1">
      <formula>LEN(TRIM(B27))=0</formula>
    </cfRule>
  </conditionalFormatting>
  <conditionalFormatting sqref="B17:G17">
    <cfRule type="containsBlanks" dxfId="45" priority="2">
      <formula>LEN(TRIM(B17))=0</formula>
    </cfRule>
  </conditionalFormatting>
  <conditionalFormatting sqref="B12:G12 C13:G13">
    <cfRule type="containsBlanks" dxfId="44" priority="1">
      <formula>LEN(TRIM(B12))=0</formula>
    </cfRule>
  </conditionalFormatting>
  <dataValidations count="3">
    <dataValidation type="list" allowBlank="1" showErrorMessage="1" sqref="B12" xr:uid="{4D2DB140-8D00-4CE6-B75C-77D7D2C41306}">
      <formula1>"ANZSDP,ASDT,WOAH,In-house,Other-specify:"</formula1>
    </dataValidation>
    <dataValidation type="list" allowBlank="1" showInputMessage="1" showErrorMessage="1" sqref="B17" xr:uid="{DCBFE3CA-E6E7-42E0-9034-05581D77474B}">
      <formula1>"No,Yes-details:"</formula1>
    </dataValidation>
    <dataValidation type="list" allowBlank="1" showInputMessage="1" showErrorMessage="1" sqref="B19:B21" xr:uid="{C9556089-C231-4987-8449-7146552F1915}">
      <formula1>"In-house-specify batch #:,External supplier-specify ALL details including name and batch #:"</formula1>
    </dataValidation>
  </dataValidations>
  <pageMargins left="0.75" right="0.19" top="0.81" bottom="0.46" header="0.5" footer="0.2"/>
  <pageSetup paperSize="9" orientation="landscape" r:id="rId1"/>
  <headerFooter alignWithMargins="0">
    <oddHeader>&amp;CMonthly Result Recording Spreadsheet&amp;RQF 17</oddHeader>
    <oddFooter>&amp;LVersion 2.3&amp;C16/11/2011_x000D_&amp;1#&amp;"Calibri"&amp;12&amp;K000000 OFFICIAL&amp;Rpage 1 of 1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1:BP341"/>
  <sheetViews>
    <sheetView zoomScale="80" zoomScaleNormal="80" workbookViewId="0">
      <selection activeCell="B4" sqref="B4"/>
    </sheetView>
  </sheetViews>
  <sheetFormatPr defaultColWidth="9.140625" defaultRowHeight="12.75"/>
  <cols>
    <col min="1" max="1" width="64.42578125" style="1" customWidth="1"/>
    <col min="2" max="2" width="24.28515625" style="1" bestFit="1" customWidth="1"/>
    <col min="3" max="3" width="24.28515625" style="1" hidden="1" customWidth="1"/>
    <col min="4" max="4" width="20.7109375" style="1" customWidth="1"/>
    <col min="5" max="5" width="20.7109375" style="1" hidden="1" customWidth="1"/>
    <col min="6" max="6" width="20.7109375" style="1" customWidth="1"/>
    <col min="7" max="7" width="20.7109375" style="1" hidden="1" customWidth="1"/>
    <col min="8" max="8" width="20.7109375" style="1" customWidth="1"/>
    <col min="9" max="9" width="20.7109375" style="1" hidden="1" customWidth="1"/>
    <col min="10" max="10" width="20.7109375" style="1" customWidth="1"/>
    <col min="11" max="11" width="20.7109375" style="1" hidden="1" customWidth="1"/>
    <col min="12" max="12" width="20.7109375" style="1" customWidth="1"/>
    <col min="13" max="13" width="20.7109375" style="1" hidden="1" customWidth="1"/>
    <col min="14" max="14" width="9.140625" style="1" customWidth="1"/>
    <col min="15" max="25" width="9.140625" style="13" customWidth="1"/>
    <col min="26" max="68" width="9.140625" style="13"/>
    <col min="69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92.25" customHeight="1" thickBot="1">
      <c r="A2" s="113" t="s">
        <v>17</v>
      </c>
      <c r="B2" s="114"/>
      <c r="C2" s="40"/>
      <c r="D2" s="118" t="s">
        <v>38</v>
      </c>
      <c r="E2" s="119"/>
      <c r="F2" s="119"/>
      <c r="G2" s="119"/>
      <c r="H2" s="119"/>
      <c r="I2" s="119"/>
      <c r="J2" s="119"/>
      <c r="K2" s="119"/>
      <c r="L2" s="120"/>
      <c r="M2" s="39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>
      <c r="A4" s="24" t="s">
        <v>19</v>
      </c>
      <c r="B4" s="24"/>
      <c r="C4" s="24"/>
      <c r="D4" s="35" t="s">
        <v>48</v>
      </c>
      <c r="E4" s="7"/>
      <c r="F4" s="2"/>
      <c r="G4" s="2"/>
      <c r="H4" s="100" t="s">
        <v>37</v>
      </c>
      <c r="I4" s="101"/>
      <c r="J4" s="101"/>
      <c r="K4" s="101"/>
      <c r="L4" s="102"/>
      <c r="M4" s="39"/>
      <c r="N4" s="2"/>
    </row>
    <row r="5" spans="1:14">
      <c r="A5" s="24" t="s">
        <v>20</v>
      </c>
      <c r="B5" s="24"/>
      <c r="C5" s="24"/>
      <c r="D5" s="73"/>
      <c r="E5" s="65"/>
      <c r="F5" s="2"/>
      <c r="G5" s="2"/>
      <c r="H5" s="103"/>
      <c r="I5" s="104"/>
      <c r="J5" s="104"/>
      <c r="K5" s="104"/>
      <c r="L5" s="105"/>
      <c r="M5" s="39"/>
      <c r="N5" s="2"/>
    </row>
    <row r="6" spans="1:14">
      <c r="A6" s="24" t="s">
        <v>26</v>
      </c>
      <c r="B6" s="121"/>
      <c r="C6" s="121"/>
      <c r="D6" s="121"/>
      <c r="E6" s="65"/>
      <c r="F6" s="2"/>
      <c r="G6" s="2"/>
      <c r="H6" s="103"/>
      <c r="I6" s="104"/>
      <c r="J6" s="104"/>
      <c r="K6" s="104"/>
      <c r="L6" s="105"/>
      <c r="M6" s="39"/>
      <c r="N6" s="2"/>
    </row>
    <row r="7" spans="1:14">
      <c r="A7" s="24" t="s">
        <v>21</v>
      </c>
      <c r="B7" s="121"/>
      <c r="C7" s="121"/>
      <c r="D7" s="121"/>
      <c r="E7" s="65"/>
      <c r="F7" s="2"/>
      <c r="G7" s="2"/>
      <c r="H7" s="103"/>
      <c r="I7" s="104"/>
      <c r="J7" s="104"/>
      <c r="K7" s="104"/>
      <c r="L7" s="105"/>
      <c r="M7" s="39"/>
      <c r="N7" s="2"/>
    </row>
    <row r="8" spans="1:14">
      <c r="A8" s="24" t="s">
        <v>22</v>
      </c>
      <c r="B8" s="122"/>
      <c r="C8" s="122"/>
      <c r="D8" s="122"/>
      <c r="E8" s="66"/>
      <c r="F8" s="2"/>
      <c r="G8" s="2"/>
      <c r="H8" s="103"/>
      <c r="I8" s="104"/>
      <c r="J8" s="104"/>
      <c r="K8" s="104"/>
      <c r="L8" s="105"/>
      <c r="M8" s="39"/>
      <c r="N8" s="2"/>
    </row>
    <row r="9" spans="1:14">
      <c r="A9" s="24" t="s">
        <v>23</v>
      </c>
      <c r="B9" s="121"/>
      <c r="C9" s="121"/>
      <c r="D9" s="121"/>
      <c r="E9" s="65"/>
      <c r="F9" s="2"/>
      <c r="G9" s="2"/>
      <c r="H9" s="103"/>
      <c r="I9" s="104"/>
      <c r="J9" s="104"/>
      <c r="K9" s="104"/>
      <c r="L9" s="105"/>
      <c r="M9" s="39"/>
      <c r="N9" s="2"/>
    </row>
    <row r="10" spans="1:14" ht="13.5" thickBot="1">
      <c r="A10" s="7"/>
      <c r="B10" s="2"/>
      <c r="C10" s="2"/>
      <c r="D10" s="2"/>
      <c r="E10" s="2"/>
      <c r="F10" s="2"/>
      <c r="G10" s="2"/>
      <c r="H10" s="106"/>
      <c r="I10" s="107"/>
      <c r="J10" s="107"/>
      <c r="K10" s="107"/>
      <c r="L10" s="108"/>
      <c r="M10" s="39"/>
      <c r="N10" s="2"/>
    </row>
    <row r="11" spans="1:14">
      <c r="A11" s="7"/>
      <c r="B11" s="2"/>
      <c r="C11" s="2"/>
      <c r="D11" s="2"/>
      <c r="E11" s="2"/>
      <c r="F11" s="2"/>
      <c r="G11" s="2"/>
      <c r="H11" s="34"/>
      <c r="I11" s="34"/>
      <c r="J11" s="34"/>
      <c r="K11" s="34"/>
      <c r="L11" s="34"/>
      <c r="M11" s="34"/>
      <c r="N11" s="2"/>
    </row>
    <row r="12" spans="1:14">
      <c r="A12" s="25" t="s">
        <v>25</v>
      </c>
      <c r="B12" s="22"/>
      <c r="C12" s="22"/>
      <c r="D12" s="109"/>
      <c r="E12" s="109"/>
      <c r="F12" s="109"/>
      <c r="G12" s="109"/>
      <c r="H12" s="109"/>
      <c r="I12" s="109"/>
      <c r="J12" s="109"/>
      <c r="K12" s="109"/>
      <c r="L12" s="109"/>
      <c r="M12" s="109"/>
      <c r="N12" s="2"/>
    </row>
    <row r="13" spans="1:14">
      <c r="A13" s="37" t="s">
        <v>31</v>
      </c>
      <c r="B13" s="22" t="s">
        <v>32</v>
      </c>
      <c r="C13" s="22"/>
      <c r="D13" s="109"/>
      <c r="E13" s="109"/>
      <c r="F13" s="109"/>
      <c r="G13" s="109"/>
      <c r="H13" s="109"/>
      <c r="I13" s="109"/>
      <c r="J13" s="109"/>
      <c r="K13" s="109"/>
      <c r="L13" s="109"/>
      <c r="M13" s="109"/>
      <c r="N13" s="2"/>
    </row>
    <row r="14" spans="1:14">
      <c r="A14" s="4"/>
      <c r="B14" s="5"/>
      <c r="C14" s="5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09"/>
      <c r="C15" s="109"/>
      <c r="D15" s="109"/>
      <c r="E15" s="109"/>
      <c r="F15" s="109"/>
      <c r="G15" s="109"/>
      <c r="H15" s="109"/>
      <c r="I15" s="109"/>
      <c r="J15" s="109"/>
      <c r="K15" s="109"/>
      <c r="L15" s="109"/>
      <c r="M15" s="109"/>
      <c r="N15" s="2"/>
    </row>
    <row r="16" spans="1:14">
      <c r="A16" s="4"/>
      <c r="B16" s="5"/>
      <c r="C16" s="5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38.25">
      <c r="A17" s="23" t="s">
        <v>41</v>
      </c>
      <c r="B17" s="26"/>
      <c r="C17" s="62"/>
      <c r="D17" s="115"/>
      <c r="E17" s="116"/>
      <c r="F17" s="116"/>
      <c r="G17" s="116"/>
      <c r="H17" s="116"/>
      <c r="I17" s="116"/>
      <c r="J17" s="116"/>
      <c r="K17" s="116"/>
      <c r="L17" s="117"/>
      <c r="M17" s="70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48.75" customHeight="1">
      <c r="A19" s="23" t="s">
        <v>35</v>
      </c>
      <c r="B19" s="33"/>
      <c r="C19" s="63"/>
      <c r="D19" s="115"/>
      <c r="E19" s="116"/>
      <c r="F19" s="116"/>
      <c r="G19" s="116"/>
      <c r="H19" s="116"/>
      <c r="I19" s="116"/>
      <c r="J19" s="116"/>
      <c r="K19" s="116"/>
      <c r="L19" s="117"/>
      <c r="M19" s="70"/>
      <c r="N19" s="2"/>
    </row>
    <row r="20" spans="1:68" ht="49.5" customHeight="1">
      <c r="A20" s="23" t="s">
        <v>36</v>
      </c>
      <c r="B20" s="33"/>
      <c r="C20" s="63"/>
      <c r="D20" s="115"/>
      <c r="E20" s="116"/>
      <c r="F20" s="116"/>
      <c r="G20" s="116"/>
      <c r="H20" s="116"/>
      <c r="I20" s="116"/>
      <c r="J20" s="116"/>
      <c r="K20" s="116"/>
      <c r="L20" s="117"/>
      <c r="M20" s="70"/>
      <c r="N20" s="2"/>
    </row>
    <row r="21" spans="1:68" ht="52.5" customHeight="1">
      <c r="A21" s="23" t="s">
        <v>39</v>
      </c>
      <c r="B21" s="33"/>
      <c r="C21" s="63"/>
      <c r="D21" s="115"/>
      <c r="E21" s="116"/>
      <c r="F21" s="116"/>
      <c r="G21" s="116"/>
      <c r="H21" s="116"/>
      <c r="I21" s="116"/>
      <c r="J21" s="116"/>
      <c r="K21" s="116"/>
      <c r="L21" s="117"/>
      <c r="M21" s="70"/>
      <c r="N21" s="2"/>
    </row>
    <row r="22" spans="1:68">
      <c r="A22" s="24" t="s">
        <v>27</v>
      </c>
      <c r="B22" s="109"/>
      <c r="C22" s="109"/>
      <c r="D22" s="109"/>
      <c r="E22" s="109"/>
      <c r="F22" s="109"/>
      <c r="G22" s="109"/>
      <c r="H22" s="109"/>
      <c r="I22" s="109"/>
      <c r="J22" s="109"/>
      <c r="K22" s="109"/>
      <c r="L22" s="109"/>
      <c r="M22" s="70"/>
      <c r="N22" s="2"/>
    </row>
    <row r="23" spans="1:68">
      <c r="A23" s="24" t="s">
        <v>28</v>
      </c>
      <c r="B23" s="109"/>
      <c r="C23" s="109"/>
      <c r="D23" s="109"/>
      <c r="E23" s="109"/>
      <c r="F23" s="109"/>
      <c r="G23" s="109"/>
      <c r="H23" s="109"/>
      <c r="I23" s="109"/>
      <c r="J23" s="109"/>
      <c r="K23" s="109"/>
      <c r="L23" s="109"/>
      <c r="M23" s="70"/>
      <c r="N23" s="2"/>
    </row>
    <row r="24" spans="1:68" ht="13.5" thickBot="1">
      <c r="A24" s="2"/>
      <c r="B24" s="2"/>
      <c r="C24" s="2"/>
      <c r="D24" s="2"/>
      <c r="E24" s="2"/>
      <c r="F24" s="2"/>
      <c r="G24" s="2"/>
      <c r="H24" s="2"/>
      <c r="I24" s="2"/>
      <c r="J24" s="2"/>
      <c r="K24" s="2"/>
      <c r="L24" s="2"/>
    </row>
    <row r="25" spans="1:68" ht="53.25" customHeight="1" thickBot="1">
      <c r="A25" s="21"/>
      <c r="B25" s="110" t="s">
        <v>46</v>
      </c>
      <c r="C25" s="111"/>
      <c r="D25" s="111"/>
      <c r="E25" s="111"/>
      <c r="F25" s="111"/>
      <c r="G25" s="111"/>
      <c r="H25" s="111"/>
      <c r="I25" s="111"/>
      <c r="J25" s="111"/>
      <c r="K25" s="111"/>
      <c r="L25" s="111"/>
      <c r="M25" s="112"/>
      <c r="N25" s="2"/>
    </row>
    <row r="26" spans="1:68" ht="13.5" thickBot="1">
      <c r="A26" s="74"/>
      <c r="B26" s="75" t="s">
        <v>0</v>
      </c>
      <c r="C26" s="76"/>
      <c r="D26" s="77" t="s">
        <v>1</v>
      </c>
      <c r="E26" s="78"/>
      <c r="F26" s="75" t="s">
        <v>2</v>
      </c>
      <c r="G26" s="79"/>
      <c r="H26" s="77" t="s">
        <v>3</v>
      </c>
      <c r="I26" s="78"/>
      <c r="J26" s="75" t="s">
        <v>4</v>
      </c>
      <c r="K26" s="78"/>
      <c r="L26" s="82" t="s">
        <v>5</v>
      </c>
      <c r="M26" s="80"/>
      <c r="N26" s="3"/>
      <c r="O26" s="14"/>
    </row>
    <row r="27" spans="1:68" ht="96" customHeight="1" thickBot="1">
      <c r="A27" s="20" t="s">
        <v>69</v>
      </c>
      <c r="B27" s="55"/>
      <c r="C27" s="71"/>
      <c r="D27" s="64"/>
      <c r="E27" s="67"/>
      <c r="F27" s="55"/>
      <c r="G27" s="57"/>
      <c r="H27" s="64"/>
      <c r="I27" s="67"/>
      <c r="J27" s="55"/>
      <c r="K27" s="67"/>
      <c r="L27" s="83"/>
      <c r="M27" s="69"/>
      <c r="N27" s="8"/>
      <c r="O27" s="15"/>
    </row>
    <row r="28" spans="1:68" ht="42.75" customHeight="1" thickBot="1">
      <c r="A28" s="38" t="s">
        <v>14</v>
      </c>
      <c r="B28" s="61"/>
      <c r="C28" s="69"/>
      <c r="D28" s="46"/>
      <c r="E28" s="68"/>
      <c r="F28" s="61"/>
      <c r="G28" s="48"/>
      <c r="H28" s="46"/>
      <c r="I28" s="68"/>
      <c r="J28" s="61"/>
      <c r="K28" s="68"/>
      <c r="L28" s="84"/>
      <c r="M28" s="81"/>
      <c r="N28" s="8"/>
      <c r="O28" s="15"/>
    </row>
    <row r="29" spans="1:68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68" ht="13.5" thickBot="1">
      <c r="A30" s="3"/>
      <c r="B30" s="8"/>
      <c r="C30" s="8"/>
      <c r="D30" s="8"/>
      <c r="E30" s="8"/>
      <c r="F30" s="8"/>
      <c r="G30" s="8"/>
      <c r="H30" s="8"/>
      <c r="I30" s="16"/>
      <c r="J30" s="85"/>
      <c r="K30" s="2"/>
      <c r="L30" s="2"/>
      <c r="M30" s="2"/>
      <c r="N30" s="2"/>
      <c r="BK30" s="1"/>
      <c r="BL30" s="1"/>
      <c r="BM30" s="1"/>
      <c r="BN30" s="1"/>
      <c r="BO30" s="1"/>
      <c r="BP30" s="1"/>
    </row>
    <row r="31" spans="1:68">
      <c r="A31" s="98" t="s">
        <v>29</v>
      </c>
      <c r="B31" s="99"/>
      <c r="C31" s="8"/>
      <c r="D31" s="8"/>
      <c r="E31" s="8"/>
      <c r="F31" s="8"/>
      <c r="G31" s="8"/>
      <c r="H31" s="8"/>
      <c r="I31" s="16"/>
      <c r="J31" s="85"/>
      <c r="K31" s="2"/>
      <c r="L31" s="2"/>
      <c r="M31" s="2"/>
      <c r="N31" s="2"/>
      <c r="BK31" s="1"/>
      <c r="BL31" s="1"/>
      <c r="BM31" s="1"/>
      <c r="BN31" s="1"/>
      <c r="BO31" s="1"/>
      <c r="BP31" s="1"/>
    </row>
    <row r="32" spans="1:68" ht="13.5" thickBot="1">
      <c r="A32" s="18" t="s">
        <v>30</v>
      </c>
      <c r="B32" s="19"/>
      <c r="C32" s="8"/>
      <c r="D32" s="8"/>
      <c r="E32" s="8"/>
      <c r="F32" s="8"/>
      <c r="G32" s="8"/>
      <c r="H32" s="8"/>
      <c r="I32" s="16"/>
      <c r="J32" s="85"/>
      <c r="K32" s="2"/>
      <c r="L32" s="2"/>
      <c r="M32" s="2"/>
      <c r="N32" s="2"/>
      <c r="BK32" s="1"/>
      <c r="BL32" s="1"/>
      <c r="BM32" s="1"/>
      <c r="BN32" s="1"/>
      <c r="BO32" s="1"/>
      <c r="BP32" s="1"/>
    </row>
    <row r="33" spans="1:68">
      <c r="A33" s="3"/>
      <c r="B33" s="8"/>
      <c r="C33" s="8"/>
      <c r="D33" s="8"/>
      <c r="E33" s="8"/>
      <c r="F33" s="8"/>
      <c r="G33" s="8"/>
      <c r="H33" s="8"/>
      <c r="I33" s="16"/>
      <c r="J33" s="85"/>
      <c r="K33" s="2"/>
      <c r="L33" s="2"/>
      <c r="M33" s="2"/>
      <c r="N33" s="2"/>
      <c r="BK33" s="1"/>
      <c r="BL33" s="1"/>
      <c r="BM33" s="1"/>
      <c r="BN33" s="1"/>
      <c r="BO33" s="1"/>
      <c r="BP33" s="1"/>
    </row>
    <row r="34" spans="1:68">
      <c r="A34" s="5" t="s">
        <v>6</v>
      </c>
      <c r="B34" s="6" t="s">
        <v>15</v>
      </c>
      <c r="C34" s="2"/>
      <c r="D34" s="2"/>
      <c r="E34" s="9" t="s">
        <v>10</v>
      </c>
      <c r="F34" s="2" t="str">
        <f ca="1">CustomDocProps("PD3_-1_9_0")</f>
        <v>ANQAP Forms</v>
      </c>
      <c r="G34" s="2"/>
      <c r="H34" s="8"/>
      <c r="I34" s="13"/>
      <c r="J34" s="2"/>
      <c r="K34" s="2"/>
      <c r="L34" s="2"/>
      <c r="M34" s="2"/>
      <c r="N34" s="2"/>
      <c r="BK34" s="1"/>
      <c r="BL34" s="1"/>
      <c r="BM34" s="1"/>
      <c r="BN34" s="1"/>
      <c r="BO34" s="1"/>
      <c r="BP34" s="1"/>
    </row>
    <row r="35" spans="1:68">
      <c r="A35" s="5" t="s">
        <v>7</v>
      </c>
      <c r="B35" s="12">
        <v>9</v>
      </c>
      <c r="C35" s="2"/>
      <c r="D35" s="2"/>
      <c r="E35" s="10" t="s">
        <v>11</v>
      </c>
      <c r="F35" s="2" t="s">
        <v>13</v>
      </c>
      <c r="G35" s="2"/>
      <c r="H35" s="2"/>
      <c r="I35" s="13"/>
      <c r="J35" s="2"/>
      <c r="K35" s="2"/>
      <c r="L35" s="2"/>
      <c r="M35" s="2"/>
      <c r="N35" s="2"/>
      <c r="BK35" s="1"/>
      <c r="BL35" s="1"/>
      <c r="BM35" s="1"/>
      <c r="BN35" s="1"/>
      <c r="BO35" s="1"/>
      <c r="BP35" s="1"/>
    </row>
    <row r="36" spans="1:68">
      <c r="A36" s="5" t="s">
        <v>8</v>
      </c>
      <c r="B36" s="11">
        <v>46184</v>
      </c>
      <c r="C36" s="2"/>
      <c r="D36" s="2"/>
      <c r="E36" s="5" t="s">
        <v>12</v>
      </c>
      <c r="F36" s="2" t="str">
        <f ca="1">CustomDocProps("PD3_-1_11_0")</f>
        <v>Uncontrolled When Printed</v>
      </c>
      <c r="G36" s="2"/>
      <c r="H36" s="2"/>
      <c r="I36" s="13"/>
      <c r="J36" s="2"/>
      <c r="K36" s="2"/>
      <c r="L36" s="2"/>
      <c r="M36" s="2"/>
      <c r="N36" s="2"/>
      <c r="BK36" s="1"/>
      <c r="BL36" s="1"/>
      <c r="BM36" s="1"/>
      <c r="BN36" s="1"/>
      <c r="BO36" s="1"/>
      <c r="BP36" s="1"/>
    </row>
    <row r="37" spans="1:68">
      <c r="A37" s="5" t="s">
        <v>9</v>
      </c>
      <c r="B37" s="6" t="s">
        <v>16</v>
      </c>
      <c r="C37" s="2"/>
      <c r="D37" s="2"/>
      <c r="E37" s="2"/>
      <c r="F37" s="2"/>
      <c r="G37" s="2"/>
      <c r="H37" s="2"/>
      <c r="I37" s="13"/>
      <c r="J37" s="2"/>
      <c r="K37" s="2"/>
      <c r="L37" s="2"/>
      <c r="M37" s="2"/>
      <c r="N37" s="2"/>
      <c r="BK37" s="1"/>
      <c r="BL37" s="1"/>
      <c r="BM37" s="1"/>
      <c r="BN37" s="1"/>
      <c r="BO37" s="1"/>
      <c r="BP37" s="1"/>
    </row>
    <row r="38" spans="1:68">
      <c r="A38" s="2"/>
      <c r="B38" s="2"/>
      <c r="C38" s="2"/>
      <c r="D38" s="2"/>
      <c r="E38" s="2"/>
      <c r="F38" s="2"/>
      <c r="G38" s="2"/>
      <c r="H38" s="2"/>
      <c r="I38" s="13"/>
      <c r="J38" s="2"/>
      <c r="K38" s="2"/>
      <c r="L38" s="2"/>
      <c r="M38" s="2"/>
      <c r="N38" s="2"/>
      <c r="BK38" s="1"/>
      <c r="BL38" s="1"/>
      <c r="BM38" s="1"/>
      <c r="BN38" s="1"/>
      <c r="BO38" s="1"/>
      <c r="BP38" s="1"/>
    </row>
    <row r="39" spans="1:68" s="13" customFormat="1"/>
    <row r="40" spans="1:68" s="13" customFormat="1"/>
    <row r="41" spans="1:68" s="13" customFormat="1"/>
    <row r="42" spans="1:68" s="13" customFormat="1"/>
    <row r="43" spans="1:68" s="13" customFormat="1"/>
    <row r="44" spans="1:68" s="13" customFormat="1"/>
    <row r="45" spans="1:68" s="13" customFormat="1"/>
    <row r="46" spans="1:68" s="13" customFormat="1"/>
    <row r="47" spans="1:68" s="13" customFormat="1"/>
    <row r="48" spans="1:68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  <row r="101" s="13" customFormat="1"/>
    <row r="102" s="13" customFormat="1"/>
    <row r="103" s="13" customFormat="1"/>
    <row r="104" s="13" customFormat="1"/>
    <row r="105" s="13" customFormat="1"/>
    <row r="106" s="13" customFormat="1"/>
    <row r="107" s="13" customFormat="1"/>
    <row r="108" s="13" customFormat="1"/>
    <row r="109" s="13" customFormat="1"/>
    <row r="110" s="13" customFormat="1"/>
    <row r="111" s="13" customFormat="1"/>
    <row r="112" s="13" customFormat="1"/>
    <row r="113" s="13" customFormat="1"/>
    <row r="114" s="13" customFormat="1"/>
    <row r="115" s="13" customFormat="1"/>
    <row r="116" s="13" customFormat="1"/>
    <row r="117" s="13" customFormat="1"/>
    <row r="118" s="13" customFormat="1"/>
    <row r="119" s="13" customFormat="1"/>
    <row r="120" s="13" customFormat="1"/>
    <row r="121" s="13" customFormat="1"/>
    <row r="122" s="13" customFormat="1"/>
    <row r="123" s="13" customFormat="1"/>
    <row r="124" s="13" customFormat="1"/>
    <row r="125" s="13" customFormat="1"/>
    <row r="126" s="13" customFormat="1"/>
    <row r="127" s="13" customFormat="1"/>
    <row r="128" s="13" customFormat="1"/>
    <row r="129" s="13" customFormat="1"/>
    <row r="130" s="13" customFormat="1"/>
    <row r="131" s="13" customFormat="1"/>
    <row r="132" s="13" customFormat="1"/>
    <row r="133" s="13" customFormat="1"/>
    <row r="134" s="13" customFormat="1"/>
    <row r="135" s="13" customFormat="1"/>
    <row r="136" s="13" customFormat="1"/>
    <row r="137" s="13" customFormat="1"/>
    <row r="138" s="13" customFormat="1"/>
    <row r="139" s="13" customFormat="1"/>
    <row r="140" s="13" customFormat="1"/>
    <row r="141" s="13" customFormat="1"/>
    <row r="142" s="13" customFormat="1"/>
    <row r="143" s="13" customFormat="1"/>
    <row r="144" s="13" customFormat="1"/>
    <row r="145" s="13" customFormat="1"/>
    <row r="146" s="13" customFormat="1"/>
    <row r="147" s="13" customFormat="1"/>
    <row r="148" s="13" customFormat="1"/>
    <row r="149" s="13" customFormat="1"/>
    <row r="150" s="13" customFormat="1"/>
    <row r="151" s="13" customFormat="1"/>
    <row r="152" s="13" customFormat="1"/>
    <row r="153" s="13" customFormat="1"/>
    <row r="154" s="13" customFormat="1"/>
    <row r="155" s="13" customFormat="1"/>
    <row r="156" s="13" customFormat="1"/>
    <row r="157" s="13" customFormat="1"/>
    <row r="158" s="13" customFormat="1"/>
    <row r="159" s="13" customFormat="1"/>
    <row r="160" s="13" customFormat="1"/>
    <row r="161" s="13" customFormat="1"/>
    <row r="162" s="13" customFormat="1"/>
    <row r="163" s="13" customFormat="1"/>
    <row r="164" s="13" customFormat="1"/>
    <row r="165" s="13" customFormat="1"/>
    <row r="166" s="13" customFormat="1"/>
    <row r="167" s="13" customFormat="1"/>
    <row r="168" s="13" customFormat="1"/>
    <row r="169" s="13" customFormat="1"/>
    <row r="170" s="13" customFormat="1"/>
    <row r="171" s="13" customFormat="1"/>
    <row r="172" s="13" customFormat="1"/>
    <row r="173" s="13" customFormat="1"/>
    <row r="174" s="13" customFormat="1"/>
    <row r="175" s="13" customFormat="1"/>
    <row r="176" s="13" customFormat="1"/>
    <row r="177" s="13" customFormat="1"/>
    <row r="178" s="13" customFormat="1"/>
    <row r="179" s="13" customFormat="1"/>
    <row r="180" s="13" customFormat="1"/>
    <row r="181" s="13" customFormat="1"/>
    <row r="182" s="13" customFormat="1"/>
    <row r="183" s="13" customFormat="1"/>
    <row r="184" s="13" customFormat="1"/>
    <row r="185" s="13" customFormat="1"/>
    <row r="186" s="13" customFormat="1"/>
    <row r="187" s="13" customFormat="1"/>
    <row r="188" s="13" customFormat="1"/>
    <row r="189" s="13" customFormat="1"/>
    <row r="190" s="13" customFormat="1"/>
    <row r="191" s="13" customFormat="1"/>
    <row r="192" s="13" customFormat="1"/>
    <row r="193" s="13" customFormat="1"/>
    <row r="194" s="13" customFormat="1"/>
    <row r="195" s="13" customFormat="1"/>
    <row r="196" s="13" customFormat="1"/>
    <row r="197" s="13" customFormat="1"/>
    <row r="198" s="13" customFormat="1"/>
    <row r="199" s="13" customFormat="1"/>
    <row r="200" s="13" customFormat="1"/>
    <row r="201" s="13" customFormat="1"/>
    <row r="202" s="13" customFormat="1"/>
    <row r="203" s="13" customFormat="1"/>
    <row r="204" s="13" customFormat="1"/>
    <row r="205" s="13" customFormat="1"/>
    <row r="206" s="13" customFormat="1"/>
    <row r="207" s="13" customFormat="1"/>
    <row r="208" s="13" customFormat="1"/>
    <row r="209" s="13" customFormat="1"/>
    <row r="210" s="13" customFormat="1"/>
    <row r="211" s="13" customFormat="1"/>
    <row r="212" s="13" customFormat="1"/>
    <row r="213" s="13" customFormat="1"/>
    <row r="214" s="13" customFormat="1"/>
    <row r="215" s="13" customFormat="1"/>
    <row r="216" s="13" customFormat="1"/>
    <row r="217" s="13" customFormat="1"/>
    <row r="218" s="13" customFormat="1"/>
    <row r="219" s="13" customFormat="1"/>
    <row r="220" s="13" customFormat="1"/>
    <row r="221" s="13" customFormat="1"/>
    <row r="222" s="13" customFormat="1"/>
    <row r="223" s="13" customFormat="1"/>
    <row r="224" s="13" customFormat="1"/>
    <row r="225" s="13" customFormat="1"/>
    <row r="226" s="13" customFormat="1"/>
    <row r="227" s="13" customFormat="1"/>
    <row r="228" s="13" customFormat="1"/>
    <row r="229" s="13" customFormat="1"/>
    <row r="230" s="13" customFormat="1"/>
    <row r="231" s="13" customFormat="1"/>
    <row r="232" s="13" customFormat="1"/>
    <row r="233" s="13" customFormat="1"/>
    <row r="234" s="13" customFormat="1"/>
    <row r="235" s="13" customFormat="1"/>
    <row r="236" s="13" customFormat="1"/>
    <row r="237" s="13" customFormat="1"/>
    <row r="238" s="13" customFormat="1"/>
    <row r="239" s="13" customFormat="1"/>
    <row r="240" s="13" customFormat="1"/>
    <row r="241" s="13" customFormat="1"/>
    <row r="242" s="13" customFormat="1"/>
    <row r="243" s="13" customFormat="1"/>
    <row r="244" s="13" customFormat="1"/>
    <row r="245" s="13" customFormat="1"/>
    <row r="246" s="13" customFormat="1"/>
    <row r="247" s="13" customFormat="1"/>
    <row r="248" s="13" customFormat="1"/>
    <row r="249" s="13" customFormat="1"/>
    <row r="250" s="13" customFormat="1"/>
    <row r="251" s="13" customFormat="1"/>
    <row r="252" s="13" customFormat="1"/>
    <row r="253" s="13" customFormat="1"/>
    <row r="254" s="13" customFormat="1"/>
    <row r="255" s="13" customFormat="1"/>
    <row r="256" s="13" customFormat="1"/>
    <row r="257" s="13" customFormat="1"/>
    <row r="258" s="13" customFormat="1"/>
    <row r="259" s="13" customFormat="1"/>
    <row r="260" s="13" customFormat="1"/>
    <row r="261" s="13" customFormat="1"/>
    <row r="262" s="13" customFormat="1"/>
    <row r="263" s="13" customFormat="1"/>
    <row r="264" s="13" customFormat="1"/>
    <row r="265" s="13" customFormat="1"/>
    <row r="266" s="13" customFormat="1"/>
    <row r="267" s="13" customFormat="1"/>
    <row r="268" s="13" customFormat="1"/>
    <row r="269" s="13" customFormat="1"/>
    <row r="270" s="13" customFormat="1"/>
    <row r="271" s="13" customFormat="1"/>
    <row r="272" s="13" customFormat="1"/>
    <row r="273" s="13" customFormat="1"/>
    <row r="274" s="13" customFormat="1"/>
    <row r="275" s="13" customFormat="1"/>
    <row r="276" s="13" customFormat="1"/>
    <row r="277" s="13" customFormat="1"/>
    <row r="278" s="13" customFormat="1"/>
    <row r="279" s="13" customFormat="1"/>
    <row r="280" s="13" customFormat="1"/>
    <row r="281" s="13" customFormat="1"/>
    <row r="282" s="13" customFormat="1"/>
    <row r="283" s="13" customFormat="1"/>
    <row r="284" s="13" customFormat="1"/>
    <row r="285" s="13" customFormat="1"/>
    <row r="286" s="13" customFormat="1"/>
    <row r="287" s="13" customFormat="1"/>
    <row r="288" s="13" customFormat="1"/>
    <row r="289" s="13" customFormat="1"/>
    <row r="290" s="13" customFormat="1"/>
    <row r="291" s="13" customFormat="1"/>
    <row r="292" s="13" customFormat="1"/>
    <row r="293" s="13" customFormat="1"/>
    <row r="294" s="13" customFormat="1"/>
    <row r="295" s="13" customFormat="1"/>
    <row r="296" s="13" customFormat="1"/>
    <row r="297" s="13" customFormat="1"/>
    <row r="298" s="13" customFormat="1"/>
    <row r="299" s="13" customFormat="1"/>
    <row r="300" s="13" customFormat="1"/>
    <row r="301" s="13" customFormat="1"/>
    <row r="302" s="13" customFormat="1"/>
    <row r="303" s="13" customFormat="1"/>
    <row r="304" s="13" customFormat="1"/>
    <row r="305" s="13" customFormat="1"/>
    <row r="306" s="13" customFormat="1"/>
    <row r="307" s="13" customFormat="1"/>
    <row r="308" s="13" customFormat="1"/>
    <row r="309" s="13" customFormat="1"/>
    <row r="310" s="13" customFormat="1"/>
    <row r="311" s="13" customFormat="1"/>
    <row r="312" s="13" customFormat="1"/>
    <row r="313" s="13" customFormat="1"/>
    <row r="314" s="13" customFormat="1"/>
    <row r="315" s="13" customFormat="1"/>
    <row r="316" s="13" customFormat="1"/>
    <row r="317" s="13" customFormat="1"/>
    <row r="318" s="13" customFormat="1"/>
    <row r="319" s="13" customFormat="1"/>
    <row r="320" s="13" customFormat="1"/>
    <row r="321" s="13" customFormat="1"/>
    <row r="322" s="13" customFormat="1"/>
    <row r="323" s="13" customFormat="1"/>
    <row r="324" s="13" customFormat="1"/>
    <row r="325" s="13" customFormat="1"/>
    <row r="326" s="13" customFormat="1"/>
    <row r="327" s="13" customFormat="1"/>
    <row r="328" s="13" customFormat="1"/>
    <row r="329" s="13" customFormat="1"/>
    <row r="330" s="13" customFormat="1"/>
    <row r="331" s="13" customFormat="1"/>
    <row r="332" s="13" customFormat="1"/>
    <row r="333" s="13" customFormat="1"/>
    <row r="334" s="13" customFormat="1"/>
    <row r="335" s="13" customFormat="1"/>
    <row r="336" s="13" customFormat="1"/>
    <row r="337" s="13" customFormat="1"/>
    <row r="338" s="13" customFormat="1"/>
    <row r="339" s="13" customFormat="1"/>
    <row r="340" s="13" customFormat="1"/>
    <row r="341" s="13" customFormat="1"/>
  </sheetData>
  <mergeCells count="18">
    <mergeCell ref="A31:B31"/>
    <mergeCell ref="B23:L23"/>
    <mergeCell ref="B25:M25"/>
    <mergeCell ref="D12:M12"/>
    <mergeCell ref="D13:M13"/>
    <mergeCell ref="B15:M15"/>
    <mergeCell ref="D20:L20"/>
    <mergeCell ref="D21:L21"/>
    <mergeCell ref="B22:L22"/>
    <mergeCell ref="D17:L17"/>
    <mergeCell ref="D19:L19"/>
    <mergeCell ref="A2:B2"/>
    <mergeCell ref="D2:L2"/>
    <mergeCell ref="H4:L10"/>
    <mergeCell ref="B6:D6"/>
    <mergeCell ref="B7:D7"/>
    <mergeCell ref="B8:D8"/>
    <mergeCell ref="B9:D9"/>
  </mergeCells>
  <conditionalFormatting sqref="B4:D4 D5:E5 B6:E9 B19:M23 B5">
    <cfRule type="containsBlanks" dxfId="43" priority="6">
      <formula>LEN(TRIM(B4))=0</formula>
    </cfRule>
  </conditionalFormatting>
  <conditionalFormatting sqref="B15:C15">
    <cfRule type="containsBlanks" dxfId="42" priority="5">
      <formula>LEN(TRIM(B15))=0</formula>
    </cfRule>
  </conditionalFormatting>
  <conditionalFormatting sqref="B17:M17">
    <cfRule type="containsBlanks" dxfId="41" priority="3">
      <formula>LEN(TRIM(B17))=0</formula>
    </cfRule>
  </conditionalFormatting>
  <conditionalFormatting sqref="B12:L12 D13:L13">
    <cfRule type="containsBlanks" dxfId="40" priority="2">
      <formula>LEN(TRIM(B12))=0</formula>
    </cfRule>
  </conditionalFormatting>
  <conditionalFormatting sqref="B27:M28">
    <cfRule type="containsBlanks" dxfId="39" priority="1" stopIfTrue="1">
      <formula>LEN(TRIM(B27))=0</formula>
    </cfRule>
  </conditionalFormatting>
  <dataValidations count="3">
    <dataValidation type="list" allowBlank="1" showErrorMessage="1" sqref="B12:C12" xr:uid="{EACB9FB1-4EC6-4A34-9A8F-C802E39A13A1}">
      <formula1>"ANZSDP,ASDT,WOAH,In-house,Other-specify:"</formula1>
    </dataValidation>
    <dataValidation type="list" allowBlank="1" showInputMessage="1" showErrorMessage="1" sqref="B17:C17" xr:uid="{D632BAC7-2B82-4C98-83D6-72E3E1529B95}">
      <formula1>"No,Yes-details:"</formula1>
    </dataValidation>
    <dataValidation type="list" allowBlank="1" showInputMessage="1" showErrorMessage="1" sqref="B19:C21" xr:uid="{68D3FC68-63E9-44D9-95FB-04A7D5430129}">
      <formula1>"In-house-specify batch #:,External supplier-specify ALL details including name and batch #:"</formula1>
    </dataValidation>
  </dataValidations>
  <pageMargins left="0.21" right="0.19" top="1" bottom="1" header="0.5" footer="0.5"/>
  <pageSetup paperSize="9" orientation="landscape" r:id="rId1"/>
  <headerFooter alignWithMargins="0">
    <oddHeader>&amp;RQF17 Monthly Result Recording Spreadsheet</oddHeader>
    <oddFooter>&amp;LVersion 2.3&amp;C16/11/2011_x000D_&amp;1#&amp;"Calibri"&amp;12&amp;K000000 OFFICIAL&amp;Rpage 1 of 1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67AD99A-4BBA-4FBA-8EA4-EFE406005B4A}">
  <sheetPr codeName="Sheet7"/>
  <dimension ref="A1:BP104"/>
  <sheetViews>
    <sheetView zoomScale="80" zoomScaleNormal="80" workbookViewId="0">
      <selection activeCell="B4" sqref="B4"/>
    </sheetView>
  </sheetViews>
  <sheetFormatPr defaultColWidth="9.140625" defaultRowHeight="12.75"/>
  <cols>
    <col min="1" max="1" width="63.7109375" style="1" bestFit="1" customWidth="1"/>
    <col min="2" max="2" width="25" style="1" bestFit="1" customWidth="1"/>
    <col min="3" max="3" width="23.28515625" style="1" customWidth="1"/>
    <col min="4" max="4" width="15.7109375" style="1" customWidth="1"/>
    <col min="5" max="5" width="23.28515625" style="1" customWidth="1"/>
    <col min="6" max="6" width="15.7109375" style="1" customWidth="1"/>
    <col min="7" max="7" width="23.28515625" style="1" customWidth="1"/>
    <col min="8" max="8" width="15.7109375" style="1" customWidth="1"/>
    <col min="9" max="9" width="23.28515625" style="1" customWidth="1"/>
    <col min="10" max="10" width="15.7109375" style="1" customWidth="1"/>
    <col min="11" max="11" width="23.28515625" style="1" customWidth="1"/>
    <col min="12" max="12" width="15.7109375" style="1" customWidth="1"/>
    <col min="13" max="13" width="23.28515625" style="1" customWidth="1"/>
    <col min="14" max="14" width="10.5703125" style="1" customWidth="1"/>
    <col min="15" max="16" width="9.140625" style="13" customWidth="1"/>
    <col min="17" max="64" width="9.140625" style="13"/>
    <col min="65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77.25" customHeight="1" thickBot="1">
      <c r="A2" s="113" t="s">
        <v>17</v>
      </c>
      <c r="B2" s="114"/>
      <c r="C2" s="132" t="s">
        <v>38</v>
      </c>
      <c r="D2" s="133"/>
      <c r="E2" s="133"/>
      <c r="F2" s="133"/>
      <c r="G2" s="133"/>
      <c r="H2" s="133"/>
      <c r="I2" s="133"/>
      <c r="J2" s="133"/>
      <c r="K2" s="133"/>
      <c r="L2" s="133"/>
      <c r="M2" s="134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 ht="12.75" customHeight="1">
      <c r="A4" s="24" t="s">
        <v>19</v>
      </c>
      <c r="B4" s="24"/>
      <c r="C4" s="35" t="s">
        <v>49</v>
      </c>
      <c r="D4" s="2"/>
      <c r="E4" s="123" t="s">
        <v>37</v>
      </c>
      <c r="F4" s="124"/>
      <c r="G4" s="124"/>
      <c r="H4" s="124"/>
      <c r="I4" s="124"/>
      <c r="J4" s="124"/>
      <c r="K4" s="124"/>
      <c r="L4" s="124"/>
      <c r="M4" s="125"/>
      <c r="N4" s="2"/>
    </row>
    <row r="5" spans="1:14">
      <c r="A5" s="24" t="s">
        <v>20</v>
      </c>
      <c r="B5" s="24"/>
      <c r="C5" s="73"/>
      <c r="D5" s="2"/>
      <c r="E5" s="126"/>
      <c r="F5" s="127"/>
      <c r="G5" s="127"/>
      <c r="H5" s="127"/>
      <c r="I5" s="127"/>
      <c r="J5" s="127"/>
      <c r="K5" s="127"/>
      <c r="L5" s="127"/>
      <c r="M5" s="128"/>
      <c r="N5" s="2"/>
    </row>
    <row r="6" spans="1:14">
      <c r="A6" s="24" t="s">
        <v>26</v>
      </c>
      <c r="B6" s="121"/>
      <c r="C6" s="121"/>
      <c r="D6" s="2"/>
      <c r="E6" s="126"/>
      <c r="F6" s="127"/>
      <c r="G6" s="127"/>
      <c r="H6" s="127"/>
      <c r="I6" s="127"/>
      <c r="J6" s="127"/>
      <c r="K6" s="127"/>
      <c r="L6" s="127"/>
      <c r="M6" s="128"/>
      <c r="N6" s="2"/>
    </row>
    <row r="7" spans="1:14">
      <c r="A7" s="24" t="s">
        <v>21</v>
      </c>
      <c r="B7" s="121"/>
      <c r="C7" s="121"/>
      <c r="D7" s="2"/>
      <c r="E7" s="126"/>
      <c r="F7" s="127"/>
      <c r="G7" s="127"/>
      <c r="H7" s="127"/>
      <c r="I7" s="127"/>
      <c r="J7" s="127"/>
      <c r="K7" s="127"/>
      <c r="L7" s="127"/>
      <c r="M7" s="128"/>
      <c r="N7" s="2"/>
    </row>
    <row r="8" spans="1:14">
      <c r="A8" s="24" t="s">
        <v>22</v>
      </c>
      <c r="B8" s="122"/>
      <c r="C8" s="122"/>
      <c r="D8" s="2"/>
      <c r="E8" s="126"/>
      <c r="F8" s="127"/>
      <c r="G8" s="127"/>
      <c r="H8" s="127"/>
      <c r="I8" s="127"/>
      <c r="J8" s="127"/>
      <c r="K8" s="127"/>
      <c r="L8" s="127"/>
      <c r="M8" s="128"/>
      <c r="N8" s="2"/>
    </row>
    <row r="9" spans="1:14">
      <c r="A9" s="24" t="s">
        <v>23</v>
      </c>
      <c r="B9" s="121"/>
      <c r="C9" s="121"/>
      <c r="D9" s="2"/>
      <c r="E9" s="126"/>
      <c r="F9" s="127"/>
      <c r="G9" s="127"/>
      <c r="H9" s="127"/>
      <c r="I9" s="127"/>
      <c r="J9" s="127"/>
      <c r="K9" s="127"/>
      <c r="L9" s="127"/>
      <c r="M9" s="128"/>
      <c r="N9" s="2"/>
    </row>
    <row r="10" spans="1:14" ht="13.5" thickBot="1">
      <c r="A10" s="7"/>
      <c r="B10" s="2"/>
      <c r="C10" s="2"/>
      <c r="D10" s="2"/>
      <c r="E10" s="129"/>
      <c r="F10" s="130"/>
      <c r="G10" s="130"/>
      <c r="H10" s="130"/>
      <c r="I10" s="130"/>
      <c r="J10" s="130"/>
      <c r="K10" s="130"/>
      <c r="L10" s="130"/>
      <c r="M10" s="131"/>
      <c r="N10" s="2"/>
    </row>
    <row r="11" spans="1:14">
      <c r="A11" s="7"/>
      <c r="B11" s="2"/>
      <c r="C11" s="2"/>
      <c r="D11" s="2"/>
      <c r="E11" s="34"/>
      <c r="F11" s="34"/>
      <c r="G11" s="34"/>
      <c r="H11" s="2"/>
      <c r="I11" s="2"/>
      <c r="J11" s="2"/>
      <c r="K11" s="2"/>
      <c r="L11" s="2"/>
      <c r="M11" s="2"/>
      <c r="N11" s="2"/>
    </row>
    <row r="12" spans="1:14">
      <c r="A12" s="25" t="s">
        <v>25</v>
      </c>
      <c r="B12" s="72"/>
      <c r="C12" s="115"/>
      <c r="D12" s="116"/>
      <c r="E12" s="116"/>
      <c r="F12" s="116"/>
      <c r="G12" s="116"/>
      <c r="H12" s="116"/>
      <c r="I12" s="116"/>
      <c r="J12" s="116"/>
      <c r="K12" s="116"/>
      <c r="L12" s="116"/>
      <c r="M12" s="117"/>
      <c r="N12" s="2"/>
    </row>
    <row r="13" spans="1:14">
      <c r="A13" s="37" t="s">
        <v>31</v>
      </c>
      <c r="B13" s="72" t="s">
        <v>32</v>
      </c>
      <c r="C13" s="115"/>
      <c r="D13" s="116"/>
      <c r="E13" s="116"/>
      <c r="F13" s="116"/>
      <c r="G13" s="116"/>
      <c r="H13" s="116"/>
      <c r="I13" s="116"/>
      <c r="J13" s="116"/>
      <c r="K13" s="116"/>
      <c r="L13" s="116"/>
      <c r="M13" s="117"/>
      <c r="N13" s="2"/>
    </row>
    <row r="14" spans="1:14">
      <c r="A14" s="4"/>
      <c r="B14" s="5"/>
      <c r="C14" s="2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15"/>
      <c r="C15" s="116"/>
      <c r="D15" s="116"/>
      <c r="E15" s="116"/>
      <c r="F15" s="116"/>
      <c r="G15" s="116"/>
      <c r="H15" s="116"/>
      <c r="I15" s="116"/>
      <c r="J15" s="116"/>
      <c r="K15" s="116"/>
      <c r="L15" s="116"/>
      <c r="M15" s="117"/>
      <c r="N15" s="2"/>
    </row>
    <row r="16" spans="1:14">
      <c r="A16" s="4"/>
      <c r="B16" s="5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51" customHeight="1">
      <c r="A17" s="23" t="s">
        <v>41</v>
      </c>
      <c r="B17" s="26"/>
      <c r="C17" s="115"/>
      <c r="D17" s="116"/>
      <c r="E17" s="116"/>
      <c r="F17" s="116"/>
      <c r="G17" s="116"/>
      <c r="H17" s="116"/>
      <c r="I17" s="116"/>
      <c r="J17" s="116"/>
      <c r="K17" s="116"/>
      <c r="L17" s="116"/>
      <c r="M17" s="117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48.75" customHeight="1">
      <c r="A19" s="23" t="s">
        <v>35</v>
      </c>
      <c r="B19" s="33"/>
      <c r="C19" s="115"/>
      <c r="D19" s="116"/>
      <c r="E19" s="116"/>
      <c r="F19" s="116"/>
      <c r="G19" s="116"/>
      <c r="H19" s="116"/>
      <c r="I19" s="116"/>
      <c r="J19" s="116"/>
      <c r="K19" s="116"/>
      <c r="L19" s="116"/>
      <c r="M19" s="117"/>
      <c r="N19" s="2"/>
    </row>
    <row r="20" spans="1:68" ht="49.5" customHeight="1">
      <c r="A20" s="23" t="s">
        <v>36</v>
      </c>
      <c r="B20" s="33"/>
      <c r="C20" s="115"/>
      <c r="D20" s="116"/>
      <c r="E20" s="116"/>
      <c r="F20" s="116"/>
      <c r="G20" s="116"/>
      <c r="H20" s="116"/>
      <c r="I20" s="116"/>
      <c r="J20" s="116"/>
      <c r="K20" s="116"/>
      <c r="L20" s="116"/>
      <c r="M20" s="117"/>
      <c r="N20" s="2"/>
    </row>
    <row r="21" spans="1:68" ht="52.5" customHeight="1">
      <c r="A21" s="23" t="s">
        <v>39</v>
      </c>
      <c r="B21" s="33"/>
      <c r="C21" s="115"/>
      <c r="D21" s="116"/>
      <c r="E21" s="116"/>
      <c r="F21" s="116"/>
      <c r="G21" s="116"/>
      <c r="H21" s="116"/>
      <c r="I21" s="116"/>
      <c r="J21" s="116"/>
      <c r="K21" s="116"/>
      <c r="L21" s="116"/>
      <c r="M21" s="117"/>
      <c r="N21" s="2"/>
    </row>
    <row r="22" spans="1:68" ht="56.25" customHeight="1">
      <c r="A22" s="23" t="s">
        <v>40</v>
      </c>
      <c r="B22" s="95"/>
      <c r="C22" s="115"/>
      <c r="D22" s="116"/>
      <c r="E22" s="116"/>
      <c r="F22" s="116"/>
      <c r="G22" s="116"/>
      <c r="H22" s="116"/>
      <c r="I22" s="116"/>
      <c r="J22" s="116"/>
      <c r="K22" s="116"/>
      <c r="L22" s="116"/>
      <c r="M22" s="117"/>
      <c r="N22" s="2"/>
    </row>
    <row r="23" spans="1:68">
      <c r="A23" s="24" t="s">
        <v>47</v>
      </c>
      <c r="B23" s="115"/>
      <c r="C23" s="116"/>
      <c r="D23" s="116"/>
      <c r="E23" s="116"/>
      <c r="F23" s="116"/>
      <c r="G23" s="116"/>
      <c r="H23" s="116"/>
      <c r="I23" s="116"/>
      <c r="J23" s="116"/>
      <c r="K23" s="116"/>
      <c r="L23" s="116"/>
      <c r="M23" s="117"/>
      <c r="N23" s="2"/>
    </row>
    <row r="24" spans="1:68">
      <c r="A24" s="24" t="s">
        <v>27</v>
      </c>
      <c r="B24" s="115"/>
      <c r="C24" s="116"/>
      <c r="D24" s="116"/>
      <c r="E24" s="116"/>
      <c r="F24" s="116"/>
      <c r="G24" s="116"/>
      <c r="H24" s="116"/>
      <c r="I24" s="116"/>
      <c r="J24" s="116"/>
      <c r="K24" s="116"/>
      <c r="L24" s="116"/>
      <c r="M24" s="117"/>
      <c r="N24" s="2"/>
    </row>
    <row r="25" spans="1:68">
      <c r="A25" s="24" t="s">
        <v>28</v>
      </c>
      <c r="B25" s="115"/>
      <c r="C25" s="116"/>
      <c r="D25" s="116"/>
      <c r="E25" s="116"/>
      <c r="F25" s="116"/>
      <c r="G25" s="116"/>
      <c r="H25" s="116"/>
      <c r="I25" s="116"/>
      <c r="J25" s="116"/>
      <c r="K25" s="116"/>
      <c r="L25" s="116"/>
      <c r="M25" s="117"/>
      <c r="N25" s="2"/>
    </row>
    <row r="26" spans="1:68" ht="13.5" thickBot="1">
      <c r="A26" s="2"/>
      <c r="B26" s="2"/>
      <c r="C26" s="2"/>
      <c r="D26" s="2"/>
      <c r="E26" s="2"/>
      <c r="F26" s="2"/>
      <c r="G26" s="2"/>
      <c r="H26" s="2"/>
      <c r="I26" s="2"/>
      <c r="J26" s="2"/>
      <c r="K26" s="2"/>
      <c r="L26" s="2"/>
      <c r="M26" s="2"/>
      <c r="N26" s="2"/>
    </row>
    <row r="27" spans="1:68" ht="53.25" customHeight="1" thickBot="1">
      <c r="A27" s="141"/>
      <c r="B27" s="110" t="s">
        <v>62</v>
      </c>
      <c r="C27" s="111"/>
      <c r="D27" s="111"/>
      <c r="E27" s="111"/>
      <c r="F27" s="111"/>
      <c r="G27" s="111"/>
      <c r="H27" s="111"/>
      <c r="I27" s="111"/>
      <c r="J27" s="111"/>
      <c r="K27" s="111"/>
      <c r="L27" s="111"/>
      <c r="M27" s="112"/>
      <c r="N27" s="2"/>
      <c r="BM27" s="13"/>
      <c r="BN27" s="13"/>
      <c r="BO27" s="13"/>
      <c r="BP27" s="13"/>
    </row>
    <row r="28" spans="1:68" ht="13.5" thickBot="1">
      <c r="A28" s="142"/>
      <c r="B28" s="137" t="s">
        <v>0</v>
      </c>
      <c r="C28" s="138"/>
      <c r="D28" s="137" t="s">
        <v>1</v>
      </c>
      <c r="E28" s="138"/>
      <c r="F28" s="137" t="s">
        <v>2</v>
      </c>
      <c r="G28" s="138"/>
      <c r="H28" s="137" t="s">
        <v>3</v>
      </c>
      <c r="I28" s="138"/>
      <c r="J28" s="137" t="s">
        <v>4</v>
      </c>
      <c r="K28" s="138"/>
      <c r="L28" s="139" t="s">
        <v>5</v>
      </c>
      <c r="M28" s="140"/>
      <c r="N28" s="3"/>
      <c r="O28" s="14"/>
      <c r="BM28" s="13"/>
      <c r="BN28" s="13"/>
      <c r="BO28" s="13"/>
      <c r="BP28" s="13"/>
    </row>
    <row r="29" spans="1:68" ht="54" customHeight="1" thickBot="1">
      <c r="A29" s="143"/>
      <c r="B29" s="28" t="s">
        <v>51</v>
      </c>
      <c r="C29" s="90" t="s">
        <v>64</v>
      </c>
      <c r="D29" s="41" t="s">
        <v>51</v>
      </c>
      <c r="E29" s="90" t="s">
        <v>64</v>
      </c>
      <c r="F29" s="28" t="s">
        <v>51</v>
      </c>
      <c r="G29" s="90" t="s">
        <v>64</v>
      </c>
      <c r="H29" s="28" t="s">
        <v>51</v>
      </c>
      <c r="I29" s="90" t="s">
        <v>64</v>
      </c>
      <c r="J29" s="28" t="s">
        <v>51</v>
      </c>
      <c r="K29" s="90" t="s">
        <v>64</v>
      </c>
      <c r="L29" s="28" t="s">
        <v>51</v>
      </c>
      <c r="M29" s="90" t="s">
        <v>64</v>
      </c>
      <c r="N29" s="3"/>
      <c r="O29" s="14"/>
      <c r="BM29" s="13"/>
      <c r="BN29" s="13"/>
      <c r="BO29" s="13"/>
      <c r="BP29" s="13"/>
    </row>
    <row r="30" spans="1:68" ht="42.75" customHeight="1" thickBot="1">
      <c r="A30" s="86" t="s">
        <v>52</v>
      </c>
      <c r="B30" s="91"/>
      <c r="C30" s="48"/>
      <c r="D30" s="92"/>
      <c r="E30" s="68"/>
      <c r="F30" s="91"/>
      <c r="G30" s="48"/>
      <c r="H30" s="93"/>
      <c r="I30" s="48"/>
      <c r="J30" s="94"/>
      <c r="K30" s="48"/>
      <c r="L30" s="93"/>
      <c r="M30" s="48"/>
      <c r="N30" s="2"/>
    </row>
    <row r="31" spans="1:68" ht="42.75" customHeight="1" thickBot="1">
      <c r="A31" s="97" t="s">
        <v>61</v>
      </c>
      <c r="B31" s="135"/>
      <c r="C31" s="136"/>
      <c r="D31" s="135"/>
      <c r="E31" s="136"/>
      <c r="F31" s="135"/>
      <c r="G31" s="136"/>
      <c r="H31" s="135"/>
      <c r="I31" s="136"/>
      <c r="J31" s="135"/>
      <c r="K31" s="136"/>
      <c r="L31" s="135"/>
      <c r="M31" s="136"/>
      <c r="N31" s="8"/>
      <c r="O31" s="15"/>
      <c r="BM31" s="13"/>
      <c r="BN31" s="13"/>
      <c r="BO31" s="13"/>
      <c r="BP31" s="13"/>
    </row>
    <row r="32" spans="1:68" ht="42.75" customHeight="1" thickBot="1">
      <c r="A32" s="38" t="s">
        <v>14</v>
      </c>
      <c r="B32" s="144"/>
      <c r="C32" s="145"/>
      <c r="D32" s="144"/>
      <c r="E32" s="145"/>
      <c r="F32" s="144"/>
      <c r="G32" s="145"/>
      <c r="H32" s="144"/>
      <c r="I32" s="145"/>
      <c r="J32" s="144"/>
      <c r="K32" s="145"/>
      <c r="L32" s="144"/>
      <c r="M32" s="145"/>
      <c r="N32" s="8"/>
      <c r="O32" s="15"/>
      <c r="BM32" s="13"/>
      <c r="BN32" s="13"/>
      <c r="BO32" s="13"/>
      <c r="BP32" s="13"/>
    </row>
    <row r="33" spans="1:14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</row>
    <row r="34" spans="1:14" ht="13.5" thickBot="1">
      <c r="A34" s="2"/>
      <c r="B34" s="2"/>
      <c r="C34" s="2"/>
      <c r="D34" s="2"/>
      <c r="E34" s="2"/>
      <c r="F34" s="2"/>
      <c r="G34" s="2"/>
      <c r="H34" s="2"/>
      <c r="I34" s="2"/>
      <c r="J34" s="2"/>
      <c r="K34" s="2"/>
      <c r="L34" s="2"/>
      <c r="M34" s="2"/>
      <c r="N34" s="2"/>
    </row>
    <row r="35" spans="1:14">
      <c r="A35" s="98" t="s">
        <v>29</v>
      </c>
      <c r="B35" s="99"/>
      <c r="C35" s="8"/>
      <c r="D35" s="8"/>
      <c r="E35" s="8"/>
      <c r="F35" s="8"/>
      <c r="G35" s="8"/>
      <c r="H35" s="8"/>
      <c r="I35" s="8"/>
      <c r="J35" s="85"/>
      <c r="K35" s="2"/>
      <c r="L35" s="2"/>
      <c r="M35" s="2"/>
      <c r="N35" s="2"/>
    </row>
    <row r="36" spans="1:14" ht="13.5" thickBot="1">
      <c r="A36" s="18" t="s">
        <v>30</v>
      </c>
      <c r="B36" s="19"/>
      <c r="C36" s="8"/>
      <c r="D36" s="8"/>
      <c r="E36" s="8"/>
      <c r="F36" s="8"/>
      <c r="G36" s="8"/>
      <c r="H36" s="8"/>
      <c r="I36" s="8"/>
      <c r="J36" s="85"/>
      <c r="K36" s="2"/>
      <c r="L36" s="2"/>
      <c r="M36" s="2"/>
      <c r="N36" s="2"/>
    </row>
    <row r="37" spans="1:14">
      <c r="A37" s="3"/>
      <c r="B37" s="8"/>
      <c r="C37" s="8"/>
      <c r="D37" s="8"/>
      <c r="E37" s="8"/>
      <c r="F37" s="8"/>
      <c r="G37" s="8"/>
      <c r="H37" s="8"/>
      <c r="I37" s="8"/>
      <c r="J37" s="85"/>
      <c r="K37" s="2"/>
      <c r="L37" s="2"/>
      <c r="M37" s="2"/>
      <c r="N37" s="2"/>
    </row>
    <row r="38" spans="1:14">
      <c r="A38" s="5" t="s">
        <v>6</v>
      </c>
      <c r="B38" s="6" t="s">
        <v>15</v>
      </c>
      <c r="C38" s="2"/>
      <c r="D38" s="2"/>
      <c r="E38" s="9" t="s">
        <v>10</v>
      </c>
      <c r="F38" s="2" t="str">
        <f ca="1">CustomDocProps("PD3_-1_9_0")</f>
        <v>ANQAP Forms</v>
      </c>
      <c r="G38" s="2"/>
      <c r="H38" s="8"/>
      <c r="I38" s="2"/>
      <c r="J38" s="2"/>
      <c r="K38" s="2"/>
      <c r="L38" s="2"/>
      <c r="M38" s="2"/>
      <c r="N38" s="2"/>
    </row>
    <row r="39" spans="1:14">
      <c r="A39" s="5" t="s">
        <v>7</v>
      </c>
      <c r="B39" s="12">
        <v>9</v>
      </c>
      <c r="C39" s="2"/>
      <c r="D39" s="2"/>
      <c r="E39" s="10" t="s">
        <v>11</v>
      </c>
      <c r="F39" s="2" t="s">
        <v>13</v>
      </c>
      <c r="G39" s="2"/>
      <c r="H39" s="2"/>
      <c r="I39" s="2"/>
      <c r="J39" s="2"/>
      <c r="K39" s="2"/>
      <c r="L39" s="2"/>
      <c r="M39" s="2"/>
      <c r="N39" s="2"/>
    </row>
    <row r="40" spans="1:14">
      <c r="A40" s="5" t="s">
        <v>8</v>
      </c>
      <c r="B40" s="11">
        <v>46184</v>
      </c>
      <c r="C40" s="2"/>
      <c r="D40" s="2"/>
      <c r="E40" s="5" t="s">
        <v>12</v>
      </c>
      <c r="F40" s="2" t="str">
        <f ca="1">CustomDocProps("PD3_-1_11_0")</f>
        <v>Uncontrolled When Printed</v>
      </c>
      <c r="G40" s="2"/>
      <c r="H40" s="2"/>
      <c r="I40" s="2"/>
      <c r="J40" s="2"/>
      <c r="K40" s="2"/>
      <c r="L40" s="2"/>
      <c r="M40" s="2"/>
      <c r="N40" s="2"/>
    </row>
    <row r="41" spans="1:14">
      <c r="A41" s="5" t="s">
        <v>9</v>
      </c>
      <c r="B41" s="6" t="s">
        <v>16</v>
      </c>
      <c r="C41" s="2"/>
      <c r="D41" s="2"/>
      <c r="E41" s="2"/>
      <c r="F41" s="2"/>
      <c r="G41" s="2"/>
      <c r="H41" s="2"/>
      <c r="I41" s="2"/>
      <c r="J41" s="2"/>
      <c r="K41" s="2"/>
      <c r="L41" s="2"/>
      <c r="M41" s="2"/>
      <c r="N41" s="2"/>
    </row>
    <row r="42" spans="1:14">
      <c r="A42" s="2"/>
      <c r="B42" s="2"/>
      <c r="C42" s="2"/>
      <c r="D42" s="2"/>
      <c r="E42" s="2"/>
      <c r="F42" s="2"/>
      <c r="G42" s="2"/>
      <c r="H42" s="2"/>
      <c r="I42" s="2"/>
      <c r="J42" s="2"/>
      <c r="K42" s="2"/>
      <c r="L42" s="2"/>
      <c r="M42" s="2"/>
      <c r="N42" s="2"/>
    </row>
    <row r="43" spans="1:14" s="13" customFormat="1"/>
    <row r="44" spans="1:14" s="13" customFormat="1"/>
    <row r="45" spans="1:14" s="13" customFormat="1"/>
    <row r="46" spans="1:14" s="13" customFormat="1"/>
    <row r="47" spans="1:14" s="13" customFormat="1"/>
    <row r="48" spans="1:14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  <row r="101" s="13" customFormat="1"/>
    <row r="102" s="13" customFormat="1"/>
    <row r="103" s="13" customFormat="1"/>
    <row r="104" s="13" customFormat="1"/>
  </sheetData>
  <mergeCells count="39">
    <mergeCell ref="C20:M20"/>
    <mergeCell ref="C19:M19"/>
    <mergeCell ref="L31:M31"/>
    <mergeCell ref="B24:M24"/>
    <mergeCell ref="B23:M23"/>
    <mergeCell ref="C22:M22"/>
    <mergeCell ref="C21:M21"/>
    <mergeCell ref="D32:E32"/>
    <mergeCell ref="F32:G32"/>
    <mergeCell ref="H32:I32"/>
    <mergeCell ref="J32:K32"/>
    <mergeCell ref="L32:M32"/>
    <mergeCell ref="A35:B35"/>
    <mergeCell ref="B25:M25"/>
    <mergeCell ref="B31:C31"/>
    <mergeCell ref="D31:E31"/>
    <mergeCell ref="F31:G31"/>
    <mergeCell ref="H31:I31"/>
    <mergeCell ref="J31:K31"/>
    <mergeCell ref="B27:M27"/>
    <mergeCell ref="B28:C28"/>
    <mergeCell ref="D28:E28"/>
    <mergeCell ref="F28:G28"/>
    <mergeCell ref="H28:I28"/>
    <mergeCell ref="J28:K28"/>
    <mergeCell ref="L28:M28"/>
    <mergeCell ref="A27:A29"/>
    <mergeCell ref="B32:C32"/>
    <mergeCell ref="C17:M17"/>
    <mergeCell ref="B15:M15"/>
    <mergeCell ref="C13:M13"/>
    <mergeCell ref="C12:M12"/>
    <mergeCell ref="A2:B2"/>
    <mergeCell ref="B6:C6"/>
    <mergeCell ref="B7:C7"/>
    <mergeCell ref="B8:C8"/>
    <mergeCell ref="B9:C9"/>
    <mergeCell ref="E4:M10"/>
    <mergeCell ref="C2:M2"/>
  </mergeCells>
  <conditionalFormatting sqref="B4:C9">
    <cfRule type="containsBlanks" dxfId="38" priority="9">
      <formula>LEN(TRIM(B4))=0</formula>
    </cfRule>
  </conditionalFormatting>
  <conditionalFormatting sqref="B15">
    <cfRule type="containsBlanks" dxfId="37" priority="8">
      <formula>LEN(TRIM(B15))=0</formula>
    </cfRule>
  </conditionalFormatting>
  <conditionalFormatting sqref="B19:G25">
    <cfRule type="containsBlanks" dxfId="36" priority="7">
      <formula>LEN(TRIM(B19))=0</formula>
    </cfRule>
  </conditionalFormatting>
  <conditionalFormatting sqref="B17:G17">
    <cfRule type="containsBlanks" dxfId="35" priority="6">
      <formula>LEN(TRIM(B17))=0</formula>
    </cfRule>
  </conditionalFormatting>
  <conditionalFormatting sqref="B12:G12 C13:G13">
    <cfRule type="containsBlanks" dxfId="34" priority="5">
      <formula>LEN(TRIM(B12))=0</formula>
    </cfRule>
  </conditionalFormatting>
  <conditionalFormatting sqref="B32 D32 F32 H32 J32 L32 B30:M31">
    <cfRule type="containsBlanks" dxfId="33" priority="1">
      <formula>LEN(TRIM(B30))=0</formula>
    </cfRule>
  </conditionalFormatting>
  <dataValidations count="4">
    <dataValidation type="list" allowBlank="1" showErrorMessage="1" sqref="B12" xr:uid="{A7A91822-CD40-4826-B10A-75298A389DB6}">
      <formula1>"ANZSDP,ASDT,WOAH,In-house,Other-specify:"</formula1>
    </dataValidation>
    <dataValidation type="list" allowBlank="1" showInputMessage="1" showErrorMessage="1" sqref="B17" xr:uid="{B178E51E-6FC0-4528-B495-F1658B0D03B8}">
      <formula1>"No,Yes-details:"</formula1>
    </dataValidation>
    <dataValidation type="list" allowBlank="1" showInputMessage="1" showErrorMessage="1" sqref="B19:B22" xr:uid="{93F476BB-1765-48FA-9107-6B453563C597}">
      <formula1>"In-house-specify batch #:,External supplier-specify ALL details including name and batch #:"</formula1>
    </dataValidation>
    <dataValidation type="list" allowBlank="1" showInputMessage="1" showErrorMessage="1" sqref="C30 E30 G30 I30 K30 M30" xr:uid="{C3679050-E00C-447E-BFD2-0631922B8AB4}">
      <formula1>"Pos,Neg,Inconclusive"</formula1>
    </dataValidation>
  </dataValidations>
  <pageMargins left="0.75" right="0.75" top="1" bottom="1" header="0.5" footer="0.5"/>
  <pageSetup paperSize="9" orientation="portrait" r:id="rId1"/>
  <headerFooter alignWithMargins="0">
    <oddFooter>&amp;LVersion 2.3&amp;C16/11/2011_x000D_&amp;1#&amp;"Calibri"&amp;12&amp;K000000 OFFICIAL&amp;Rpage 1 of 1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D6178F-6FA6-47B6-8030-B153C3ECCB74}">
  <sheetPr codeName="Sheet9"/>
  <dimension ref="A1:BP453"/>
  <sheetViews>
    <sheetView zoomScale="90" zoomScaleNormal="90" workbookViewId="0">
      <selection activeCell="B5" sqref="B5"/>
    </sheetView>
  </sheetViews>
  <sheetFormatPr defaultColWidth="9.140625" defaultRowHeight="12.75"/>
  <cols>
    <col min="1" max="1" width="63.7109375" style="1" bestFit="1" customWidth="1"/>
    <col min="2" max="2" width="24.28515625" style="1" bestFit="1" customWidth="1"/>
    <col min="3" max="3" width="15.7109375" style="1" hidden="1" customWidth="1"/>
    <col min="4" max="4" width="15.7109375" style="1" customWidth="1"/>
    <col min="5" max="5" width="15.7109375" style="1" hidden="1" customWidth="1"/>
    <col min="6" max="6" width="15.7109375" style="1" customWidth="1"/>
    <col min="7" max="7" width="15.7109375" style="1" hidden="1" customWidth="1"/>
    <col min="8" max="8" width="15.7109375" style="1" customWidth="1"/>
    <col min="9" max="9" width="15.7109375" style="1" hidden="1" customWidth="1"/>
    <col min="10" max="10" width="15.7109375" style="1" customWidth="1"/>
    <col min="11" max="11" width="15.7109375" style="1" hidden="1" customWidth="1"/>
    <col min="12" max="12" width="15.7109375" style="1" customWidth="1"/>
    <col min="13" max="13" width="15.7109375" style="1" hidden="1" customWidth="1"/>
    <col min="14" max="14" width="9.140625" style="1" customWidth="1"/>
    <col min="15" max="17" width="9.140625" style="13" customWidth="1"/>
    <col min="18" max="66" width="9.140625" style="13"/>
    <col min="67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77.25" customHeight="1" thickBot="1">
      <c r="A2" s="113" t="s">
        <v>17</v>
      </c>
      <c r="B2" s="114"/>
      <c r="C2" s="132" t="s">
        <v>38</v>
      </c>
      <c r="D2" s="133"/>
      <c r="E2" s="133"/>
      <c r="F2" s="133"/>
      <c r="G2" s="133"/>
      <c r="H2" s="133"/>
      <c r="I2" s="133"/>
      <c r="J2" s="133"/>
      <c r="K2" s="133"/>
      <c r="L2" s="133"/>
      <c r="M2" s="134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 ht="12.75" customHeight="1">
      <c r="A4" s="24" t="s">
        <v>19</v>
      </c>
      <c r="B4" s="24" t="s">
        <v>59</v>
      </c>
      <c r="C4" s="35" t="s">
        <v>58</v>
      </c>
      <c r="D4" s="36" t="s">
        <v>58</v>
      </c>
      <c r="E4" s="2"/>
      <c r="F4" s="2"/>
      <c r="G4" s="2"/>
      <c r="H4" s="123" t="s">
        <v>37</v>
      </c>
      <c r="I4" s="124"/>
      <c r="J4" s="124"/>
      <c r="K4" s="124"/>
      <c r="L4" s="124"/>
      <c r="M4" s="125"/>
      <c r="N4" s="2"/>
    </row>
    <row r="5" spans="1:14">
      <c r="A5" s="24" t="s">
        <v>20</v>
      </c>
      <c r="B5" s="24"/>
      <c r="C5" s="96" t="s">
        <v>60</v>
      </c>
      <c r="D5" s="96"/>
      <c r="E5" s="2"/>
      <c r="F5" s="2"/>
      <c r="G5" s="2"/>
      <c r="H5" s="126"/>
      <c r="I5" s="127"/>
      <c r="J5" s="127"/>
      <c r="K5" s="127"/>
      <c r="L5" s="127"/>
      <c r="M5" s="128"/>
      <c r="N5" s="2"/>
    </row>
    <row r="6" spans="1:14">
      <c r="A6" s="24" t="s">
        <v>26</v>
      </c>
      <c r="B6" s="146"/>
      <c r="C6" s="147"/>
      <c r="D6" s="148"/>
      <c r="E6" s="2"/>
      <c r="F6" s="2"/>
      <c r="G6" s="2"/>
      <c r="H6" s="126"/>
      <c r="I6" s="127"/>
      <c r="J6" s="127"/>
      <c r="K6" s="127"/>
      <c r="L6" s="127"/>
      <c r="M6" s="128"/>
      <c r="N6" s="2"/>
    </row>
    <row r="7" spans="1:14">
      <c r="A7" s="24" t="s">
        <v>21</v>
      </c>
      <c r="B7" s="146"/>
      <c r="C7" s="147"/>
      <c r="D7" s="148"/>
      <c r="E7" s="2"/>
      <c r="F7" s="2"/>
      <c r="G7" s="2"/>
      <c r="H7" s="126"/>
      <c r="I7" s="127"/>
      <c r="J7" s="127"/>
      <c r="K7" s="127"/>
      <c r="L7" s="127"/>
      <c r="M7" s="128"/>
      <c r="N7" s="2"/>
    </row>
    <row r="8" spans="1:14">
      <c r="A8" s="24" t="s">
        <v>22</v>
      </c>
      <c r="B8" s="149"/>
      <c r="C8" s="150"/>
      <c r="D8" s="151"/>
      <c r="E8" s="2"/>
      <c r="F8" s="2"/>
      <c r="G8" s="2"/>
      <c r="H8" s="126"/>
      <c r="I8" s="127"/>
      <c r="J8" s="127"/>
      <c r="K8" s="127"/>
      <c r="L8" s="127"/>
      <c r="M8" s="128"/>
      <c r="N8" s="2"/>
    </row>
    <row r="9" spans="1:14">
      <c r="A9" s="24" t="s">
        <v>23</v>
      </c>
      <c r="B9" s="146"/>
      <c r="C9" s="147"/>
      <c r="D9" s="148"/>
      <c r="E9" s="2"/>
      <c r="F9" s="2"/>
      <c r="G9" s="2"/>
      <c r="H9" s="126"/>
      <c r="I9" s="127"/>
      <c r="J9" s="127"/>
      <c r="K9" s="127"/>
      <c r="L9" s="127"/>
      <c r="M9" s="128"/>
      <c r="N9" s="2"/>
    </row>
    <row r="10" spans="1:14" ht="27.75" customHeight="1" thickBot="1">
      <c r="A10" s="7"/>
      <c r="B10" s="2"/>
      <c r="C10" s="2"/>
      <c r="D10" s="2"/>
      <c r="E10" s="2"/>
      <c r="F10" s="2"/>
      <c r="G10" s="2"/>
      <c r="H10" s="129"/>
      <c r="I10" s="130"/>
      <c r="J10" s="130"/>
      <c r="K10" s="130"/>
      <c r="L10" s="130"/>
      <c r="M10" s="131"/>
      <c r="N10" s="2"/>
    </row>
    <row r="11" spans="1:14">
      <c r="A11" s="7"/>
      <c r="B11" s="2"/>
      <c r="C11" s="2"/>
      <c r="D11" s="2"/>
      <c r="E11" s="34"/>
      <c r="F11" s="34"/>
      <c r="G11" s="34"/>
      <c r="H11" s="2"/>
      <c r="I11" s="2"/>
      <c r="J11" s="2"/>
      <c r="K11" s="2"/>
      <c r="L11" s="2"/>
      <c r="M11" s="2"/>
      <c r="N11" s="2"/>
    </row>
    <row r="12" spans="1:14">
      <c r="A12" s="25" t="s">
        <v>25</v>
      </c>
      <c r="B12" s="22"/>
      <c r="C12" s="115"/>
      <c r="D12" s="116"/>
      <c r="E12" s="116"/>
      <c r="F12" s="116"/>
      <c r="G12" s="116"/>
      <c r="H12" s="116"/>
      <c r="I12" s="116"/>
      <c r="J12" s="116"/>
      <c r="K12" s="116"/>
      <c r="L12" s="116"/>
      <c r="M12" s="117"/>
      <c r="N12" s="2"/>
    </row>
    <row r="13" spans="1:14">
      <c r="A13" s="37" t="s">
        <v>31</v>
      </c>
      <c r="B13" s="22" t="s">
        <v>32</v>
      </c>
      <c r="C13" s="115"/>
      <c r="D13" s="116"/>
      <c r="E13" s="116"/>
      <c r="F13" s="116"/>
      <c r="G13" s="116"/>
      <c r="H13" s="116"/>
      <c r="I13" s="116"/>
      <c r="J13" s="116"/>
      <c r="K13" s="116"/>
      <c r="L13" s="116"/>
      <c r="M13" s="117"/>
      <c r="N13" s="2"/>
    </row>
    <row r="14" spans="1:14">
      <c r="A14" s="4"/>
      <c r="B14" s="5"/>
      <c r="C14" s="2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15"/>
      <c r="C15" s="116"/>
      <c r="D15" s="116"/>
      <c r="E15" s="116"/>
      <c r="F15" s="116"/>
      <c r="G15" s="116"/>
      <c r="H15" s="116"/>
      <c r="I15" s="116"/>
      <c r="J15" s="116"/>
      <c r="K15" s="116"/>
      <c r="L15" s="116"/>
      <c r="M15" s="117"/>
      <c r="N15" s="2"/>
    </row>
    <row r="16" spans="1:14">
      <c r="A16" s="4"/>
      <c r="B16" s="5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51" customHeight="1">
      <c r="A17" s="23" t="s">
        <v>41</v>
      </c>
      <c r="B17" s="26"/>
      <c r="C17" s="115"/>
      <c r="D17" s="116"/>
      <c r="E17" s="116"/>
      <c r="F17" s="116"/>
      <c r="G17" s="116"/>
      <c r="H17" s="116"/>
      <c r="I17" s="116"/>
      <c r="J17" s="116"/>
      <c r="K17" s="116"/>
      <c r="L17" s="116"/>
      <c r="M17" s="117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48.75" customHeight="1">
      <c r="A19" s="23" t="s">
        <v>35</v>
      </c>
      <c r="B19" s="33"/>
      <c r="C19" s="115"/>
      <c r="D19" s="116"/>
      <c r="E19" s="116"/>
      <c r="F19" s="116"/>
      <c r="G19" s="116"/>
      <c r="H19" s="116"/>
      <c r="I19" s="116"/>
      <c r="J19" s="116"/>
      <c r="K19" s="116"/>
      <c r="L19" s="116"/>
      <c r="M19" s="117"/>
      <c r="N19" s="2"/>
    </row>
    <row r="20" spans="1:68" ht="49.5" customHeight="1">
      <c r="A20" s="23" t="s">
        <v>36</v>
      </c>
      <c r="B20" s="33"/>
      <c r="C20" s="115"/>
      <c r="D20" s="116"/>
      <c r="E20" s="116"/>
      <c r="F20" s="116"/>
      <c r="G20" s="116"/>
      <c r="H20" s="116"/>
      <c r="I20" s="116"/>
      <c r="J20" s="116"/>
      <c r="K20" s="116"/>
      <c r="L20" s="116"/>
      <c r="M20" s="117"/>
      <c r="N20" s="2"/>
    </row>
    <row r="21" spans="1:68">
      <c r="A21" s="24" t="s">
        <v>27</v>
      </c>
      <c r="B21" s="115"/>
      <c r="C21" s="116"/>
      <c r="D21" s="116"/>
      <c r="E21" s="116"/>
      <c r="F21" s="116"/>
      <c r="G21" s="116"/>
      <c r="H21" s="116"/>
      <c r="I21" s="116"/>
      <c r="J21" s="116"/>
      <c r="K21" s="116"/>
      <c r="L21" s="116"/>
      <c r="M21" s="117"/>
      <c r="N21" s="2"/>
    </row>
    <row r="22" spans="1:68">
      <c r="A22" s="24" t="s">
        <v>28</v>
      </c>
      <c r="B22" s="115"/>
      <c r="C22" s="116"/>
      <c r="D22" s="116"/>
      <c r="E22" s="116"/>
      <c r="F22" s="116"/>
      <c r="G22" s="116"/>
      <c r="H22" s="116"/>
      <c r="I22" s="116"/>
      <c r="J22" s="116"/>
      <c r="K22" s="116"/>
      <c r="L22" s="116"/>
      <c r="M22" s="117"/>
      <c r="N22" s="2"/>
    </row>
    <row r="23" spans="1:68" ht="13.5" thickBot="1">
      <c r="A23" s="2"/>
      <c r="B23" s="2"/>
      <c r="C23" s="2"/>
      <c r="D23" s="2"/>
      <c r="E23" s="2"/>
      <c r="F23" s="2"/>
      <c r="G23" s="2"/>
      <c r="H23" s="2"/>
      <c r="I23" s="2"/>
      <c r="J23" s="2"/>
      <c r="K23" s="2"/>
      <c r="L23" s="2"/>
      <c r="N23" s="2"/>
    </row>
    <row r="24" spans="1:68" ht="64.5" customHeight="1" thickBot="1">
      <c r="A24" s="141"/>
      <c r="B24" s="110" t="s">
        <v>46</v>
      </c>
      <c r="C24" s="111"/>
      <c r="D24" s="111"/>
      <c r="E24" s="111"/>
      <c r="F24" s="111"/>
      <c r="G24" s="111"/>
      <c r="H24" s="111"/>
      <c r="I24" s="111"/>
      <c r="J24" s="111"/>
      <c r="K24" s="111"/>
      <c r="L24" s="111"/>
      <c r="M24" s="112"/>
      <c r="N24" s="2"/>
    </row>
    <row r="25" spans="1:68" ht="13.5" thickBot="1">
      <c r="A25" s="143"/>
      <c r="B25" s="75" t="s">
        <v>0</v>
      </c>
      <c r="C25" s="76"/>
      <c r="D25" s="77" t="s">
        <v>1</v>
      </c>
      <c r="E25" s="78"/>
      <c r="F25" s="75" t="s">
        <v>2</v>
      </c>
      <c r="G25" s="79"/>
      <c r="H25" s="77" t="s">
        <v>3</v>
      </c>
      <c r="I25" s="78"/>
      <c r="J25" s="75" t="s">
        <v>4</v>
      </c>
      <c r="K25" s="78"/>
      <c r="L25" s="82" t="s">
        <v>5</v>
      </c>
      <c r="M25" s="80"/>
      <c r="N25" s="2"/>
    </row>
    <row r="26" spans="1:68" ht="67.5" customHeight="1" thickBot="1">
      <c r="A26" s="20" t="s">
        <v>68</v>
      </c>
      <c r="B26" s="55"/>
      <c r="C26" s="71"/>
      <c r="D26" s="64"/>
      <c r="E26" s="67"/>
      <c r="F26" s="55"/>
      <c r="G26" s="57"/>
      <c r="H26" s="64"/>
      <c r="I26" s="67"/>
      <c r="J26" s="55"/>
      <c r="K26" s="67"/>
      <c r="L26" s="83"/>
      <c r="M26" s="69"/>
      <c r="N26" s="2"/>
    </row>
    <row r="27" spans="1:68" ht="42.75" customHeight="1" thickBot="1">
      <c r="A27" s="38" t="s">
        <v>14</v>
      </c>
      <c r="B27" s="61"/>
      <c r="C27" s="69"/>
      <c r="D27" s="46"/>
      <c r="E27" s="68"/>
      <c r="F27" s="61"/>
      <c r="G27" s="48"/>
      <c r="H27" s="46"/>
      <c r="I27" s="68"/>
      <c r="J27" s="61"/>
      <c r="K27" s="68"/>
      <c r="L27" s="84"/>
      <c r="M27" s="81"/>
      <c r="N27" s="2"/>
    </row>
    <row r="28" spans="1:68">
      <c r="A28" s="2"/>
      <c r="B28" s="2"/>
      <c r="C28" s="2"/>
      <c r="D28" s="2"/>
      <c r="E28" s="2"/>
      <c r="F28" s="2"/>
      <c r="G28" s="2"/>
      <c r="H28" s="2"/>
      <c r="I28" s="2"/>
      <c r="J28" s="2"/>
      <c r="K28" s="2"/>
      <c r="L28" s="2"/>
      <c r="N28" s="2"/>
    </row>
    <row r="29" spans="1:68" ht="13.5" thickBot="1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68" s="13" customFormat="1">
      <c r="A30" s="98" t="s">
        <v>29</v>
      </c>
      <c r="B30" s="99"/>
      <c r="C30" s="8"/>
      <c r="D30" s="8"/>
      <c r="E30" s="8"/>
      <c r="F30" s="8"/>
      <c r="G30" s="8"/>
      <c r="H30" s="8"/>
      <c r="I30" s="8"/>
      <c r="J30" s="85"/>
      <c r="K30" s="2"/>
      <c r="L30" s="2"/>
      <c r="M30" s="2"/>
      <c r="N30" s="2"/>
      <c r="BO30" s="1"/>
      <c r="BP30" s="1"/>
    </row>
    <row r="31" spans="1:68" s="13" customFormat="1" ht="13.5" thickBot="1">
      <c r="A31" s="18" t="s">
        <v>30</v>
      </c>
      <c r="B31" s="19"/>
      <c r="C31" s="8"/>
      <c r="D31" s="8"/>
      <c r="E31" s="8"/>
      <c r="F31" s="8"/>
      <c r="G31" s="8"/>
      <c r="H31" s="8"/>
      <c r="I31" s="8"/>
      <c r="J31" s="85"/>
      <c r="K31" s="2"/>
      <c r="L31" s="2"/>
      <c r="M31" s="2"/>
      <c r="N31" s="2"/>
      <c r="BO31" s="1"/>
      <c r="BP31" s="1"/>
    </row>
    <row r="32" spans="1:68" s="13" customFormat="1">
      <c r="A32" s="3"/>
      <c r="B32" s="8"/>
      <c r="C32" s="8"/>
      <c r="D32" s="8"/>
      <c r="E32" s="8"/>
      <c r="F32" s="8"/>
      <c r="G32" s="8"/>
      <c r="H32" s="8"/>
      <c r="I32" s="8"/>
      <c r="J32" s="85"/>
      <c r="K32" s="2"/>
      <c r="L32" s="2"/>
      <c r="M32" s="2"/>
      <c r="N32" s="2"/>
      <c r="BO32" s="1"/>
      <c r="BP32" s="1"/>
    </row>
    <row r="33" spans="1:68" s="13" customFormat="1">
      <c r="A33" s="5" t="s">
        <v>6</v>
      </c>
      <c r="B33" s="6" t="s">
        <v>15</v>
      </c>
      <c r="C33" s="2"/>
      <c r="D33" s="2"/>
      <c r="E33" s="9" t="s">
        <v>10</v>
      </c>
      <c r="F33" s="2" t="str">
        <f ca="1">CustomDocProps("PD3_-1_9_0")</f>
        <v>ANQAP Forms</v>
      </c>
      <c r="G33" s="2"/>
      <c r="H33" s="8"/>
      <c r="I33" s="2"/>
      <c r="J33" s="2"/>
      <c r="K33" s="2"/>
      <c r="L33" s="2"/>
      <c r="M33" s="2"/>
      <c r="N33" s="2"/>
      <c r="BO33" s="1"/>
      <c r="BP33" s="1"/>
    </row>
    <row r="34" spans="1:68" s="13" customFormat="1">
      <c r="A34" s="5" t="s">
        <v>7</v>
      </c>
      <c r="B34" s="12">
        <v>9</v>
      </c>
      <c r="C34" s="2"/>
      <c r="D34" s="2"/>
      <c r="E34" s="10" t="s">
        <v>11</v>
      </c>
      <c r="F34" s="2" t="s">
        <v>13</v>
      </c>
      <c r="G34" s="2"/>
      <c r="H34" s="2"/>
      <c r="I34" s="2"/>
      <c r="J34" s="2"/>
      <c r="K34" s="2"/>
      <c r="L34" s="2"/>
      <c r="M34" s="2"/>
      <c r="N34" s="2"/>
      <c r="BO34" s="1"/>
      <c r="BP34" s="1"/>
    </row>
    <row r="35" spans="1:68" s="13" customFormat="1">
      <c r="A35" s="5" t="s">
        <v>8</v>
      </c>
      <c r="B35" s="11">
        <v>46184</v>
      </c>
      <c r="C35" s="2"/>
      <c r="D35" s="2"/>
      <c r="E35" s="5" t="s">
        <v>12</v>
      </c>
      <c r="F35" s="2" t="str">
        <f ca="1">CustomDocProps("PD3_-1_11_0")</f>
        <v>Uncontrolled When Printed</v>
      </c>
      <c r="G35" s="2"/>
      <c r="H35" s="2"/>
      <c r="I35" s="2"/>
      <c r="J35" s="2"/>
      <c r="K35" s="2"/>
      <c r="L35" s="2"/>
      <c r="M35" s="2"/>
      <c r="N35" s="2"/>
      <c r="BO35" s="1"/>
      <c r="BP35" s="1"/>
    </row>
    <row r="36" spans="1:68" s="13" customFormat="1">
      <c r="A36" s="5" t="s">
        <v>9</v>
      </c>
      <c r="B36" s="6" t="s">
        <v>16</v>
      </c>
      <c r="C36" s="2"/>
      <c r="D36" s="2"/>
      <c r="E36" s="2"/>
      <c r="F36" s="2"/>
      <c r="G36" s="2"/>
      <c r="H36" s="2"/>
      <c r="I36" s="2"/>
      <c r="J36" s="2"/>
      <c r="K36" s="2"/>
      <c r="L36" s="2"/>
      <c r="M36" s="2"/>
      <c r="N36" s="2"/>
      <c r="BO36" s="1"/>
      <c r="BP36" s="1"/>
    </row>
    <row r="37" spans="1:68">
      <c r="A37" s="2"/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</row>
    <row r="38" spans="1:68" s="13" customFormat="1"/>
    <row r="39" spans="1:68" s="13" customFormat="1"/>
    <row r="40" spans="1:68" s="13" customFormat="1"/>
    <row r="41" spans="1:68" s="13" customFormat="1"/>
    <row r="42" spans="1:68" s="13" customFormat="1"/>
    <row r="43" spans="1:68" s="13" customFormat="1"/>
    <row r="44" spans="1:68" s="13" customFormat="1"/>
    <row r="45" spans="1:68" s="13" customFormat="1"/>
    <row r="46" spans="1:68" s="13" customFormat="1"/>
    <row r="47" spans="1:68" s="13" customFormat="1"/>
    <row r="48" spans="1:68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  <row r="101" s="13" customFormat="1"/>
    <row r="102" s="13" customFormat="1"/>
    <row r="103" s="13" customFormat="1"/>
    <row r="104" s="13" customFormat="1"/>
    <row r="105" s="13" customFormat="1"/>
    <row r="106" s="13" customFormat="1"/>
    <row r="107" s="13" customFormat="1"/>
    <row r="108" s="13" customFormat="1"/>
    <row r="109" s="13" customFormat="1"/>
    <row r="110" s="13" customFormat="1"/>
    <row r="111" s="13" customFormat="1"/>
    <row r="112" s="13" customFormat="1"/>
    <row r="113" s="13" customFormat="1"/>
    <row r="114" s="13" customFormat="1"/>
    <row r="115" s="13" customFormat="1"/>
    <row r="116" s="13" customFormat="1"/>
    <row r="117" s="13" customFormat="1"/>
    <row r="118" s="13" customFormat="1"/>
    <row r="119" s="13" customFormat="1"/>
    <row r="120" s="13" customFormat="1"/>
    <row r="121" s="13" customFormat="1"/>
    <row r="122" s="13" customFormat="1"/>
    <row r="123" s="13" customFormat="1"/>
    <row r="124" s="13" customFormat="1"/>
    <row r="125" s="13" customFormat="1"/>
    <row r="126" s="13" customFormat="1"/>
    <row r="127" s="13" customFormat="1"/>
    <row r="128" s="13" customFormat="1"/>
    <row r="129" s="13" customFormat="1"/>
    <row r="130" s="13" customFormat="1"/>
    <row r="131" s="13" customFormat="1"/>
    <row r="132" s="13" customFormat="1"/>
    <row r="133" s="13" customFormat="1"/>
    <row r="134" s="13" customFormat="1"/>
    <row r="135" s="13" customFormat="1"/>
    <row r="136" s="13" customFormat="1"/>
    <row r="137" s="13" customFormat="1"/>
    <row r="138" s="13" customFormat="1"/>
    <row r="139" s="13" customFormat="1"/>
    <row r="140" s="13" customFormat="1"/>
    <row r="141" s="13" customFormat="1"/>
    <row r="142" s="13" customFormat="1"/>
    <row r="143" s="13" customFormat="1"/>
    <row r="144" s="13" customFormat="1"/>
    <row r="145" s="13" customFormat="1"/>
    <row r="146" s="13" customFormat="1"/>
    <row r="147" s="13" customFormat="1"/>
    <row r="148" s="13" customFormat="1"/>
    <row r="149" s="13" customFormat="1"/>
    <row r="150" s="13" customFormat="1"/>
    <row r="151" s="13" customFormat="1"/>
    <row r="152" s="13" customFormat="1"/>
    <row r="153" s="13" customFormat="1"/>
    <row r="154" s="13" customFormat="1"/>
    <row r="155" s="13" customFormat="1"/>
    <row r="156" s="13" customFormat="1"/>
    <row r="157" s="13" customFormat="1"/>
    <row r="158" s="13" customFormat="1"/>
    <row r="159" s="13" customFormat="1"/>
    <row r="160" s="13" customFormat="1"/>
    <row r="161" s="13" customFormat="1"/>
    <row r="162" s="13" customFormat="1"/>
    <row r="163" s="13" customFormat="1"/>
    <row r="164" s="13" customFormat="1"/>
    <row r="165" s="13" customFormat="1"/>
    <row r="166" s="13" customFormat="1"/>
    <row r="167" s="13" customFormat="1"/>
    <row r="168" s="13" customFormat="1"/>
    <row r="169" s="13" customFormat="1"/>
    <row r="170" s="13" customFormat="1"/>
    <row r="171" s="13" customFormat="1"/>
    <row r="172" s="13" customFormat="1"/>
    <row r="173" s="13" customFormat="1"/>
    <row r="174" s="13" customFormat="1"/>
    <row r="175" s="13" customFormat="1"/>
    <row r="176" s="13" customFormat="1"/>
    <row r="177" s="13" customFormat="1"/>
    <row r="178" s="13" customFormat="1"/>
    <row r="179" s="13" customFormat="1"/>
    <row r="180" s="13" customFormat="1"/>
    <row r="181" s="13" customFormat="1"/>
    <row r="182" s="13" customFormat="1"/>
    <row r="183" s="13" customFormat="1"/>
    <row r="184" s="13" customFormat="1"/>
    <row r="185" s="13" customFormat="1"/>
    <row r="186" s="13" customFormat="1"/>
    <row r="187" s="13" customFormat="1"/>
    <row r="188" s="13" customFormat="1"/>
    <row r="189" s="13" customFormat="1"/>
    <row r="190" s="13" customFormat="1"/>
    <row r="191" s="13" customFormat="1"/>
    <row r="192" s="13" customFormat="1"/>
    <row r="193" s="13" customFormat="1"/>
    <row r="194" s="13" customFormat="1"/>
    <row r="195" s="13" customFormat="1"/>
    <row r="196" s="13" customFormat="1"/>
    <row r="197" s="13" customFormat="1"/>
    <row r="198" s="13" customFormat="1"/>
    <row r="199" s="13" customFormat="1"/>
    <row r="200" s="13" customFormat="1"/>
    <row r="201" s="13" customFormat="1"/>
    <row r="202" s="13" customFormat="1"/>
    <row r="203" s="13" customFormat="1"/>
    <row r="204" s="13" customFormat="1"/>
    <row r="205" s="13" customFormat="1"/>
    <row r="206" s="13" customFormat="1"/>
    <row r="207" s="13" customFormat="1"/>
    <row r="208" s="13" customFormat="1"/>
    <row r="209" s="13" customFormat="1"/>
    <row r="210" s="13" customFormat="1"/>
    <row r="211" s="13" customFormat="1"/>
    <row r="212" s="13" customFormat="1"/>
    <row r="213" s="13" customFormat="1"/>
    <row r="214" s="13" customFormat="1"/>
    <row r="215" s="13" customFormat="1"/>
    <row r="216" s="13" customFormat="1"/>
    <row r="217" s="13" customFormat="1"/>
    <row r="218" s="13" customFormat="1"/>
    <row r="219" s="13" customFormat="1"/>
    <row r="220" s="13" customFormat="1"/>
    <row r="221" s="13" customFormat="1"/>
    <row r="222" s="13" customFormat="1"/>
    <row r="223" s="13" customFormat="1"/>
    <row r="224" s="13" customFormat="1"/>
    <row r="225" s="13" customFormat="1"/>
    <row r="226" s="13" customFormat="1"/>
    <row r="227" s="13" customFormat="1"/>
    <row r="228" s="13" customFormat="1"/>
    <row r="229" s="13" customFormat="1"/>
    <row r="230" s="13" customFormat="1"/>
    <row r="231" s="13" customFormat="1"/>
    <row r="232" s="13" customFormat="1"/>
    <row r="233" s="13" customFormat="1"/>
    <row r="234" s="13" customFormat="1"/>
    <row r="235" s="13" customFormat="1"/>
    <row r="236" s="13" customFormat="1"/>
    <row r="237" s="13" customFormat="1"/>
    <row r="238" s="13" customFormat="1"/>
    <row r="239" s="13" customFormat="1"/>
    <row r="240" s="13" customFormat="1"/>
    <row r="241" s="13" customFormat="1"/>
    <row r="242" s="13" customFormat="1"/>
    <row r="243" s="13" customFormat="1"/>
    <row r="244" s="13" customFormat="1"/>
    <row r="245" s="13" customFormat="1"/>
    <row r="246" s="13" customFormat="1"/>
    <row r="247" s="13" customFormat="1"/>
    <row r="248" s="13" customFormat="1"/>
    <row r="249" s="13" customFormat="1"/>
    <row r="250" s="13" customFormat="1"/>
    <row r="251" s="13" customFormat="1"/>
    <row r="252" s="13" customFormat="1"/>
    <row r="253" s="13" customFormat="1"/>
    <row r="254" s="13" customFormat="1"/>
    <row r="255" s="13" customFormat="1"/>
    <row r="256" s="13" customFormat="1"/>
    <row r="257" s="13" customFormat="1"/>
    <row r="258" s="13" customFormat="1"/>
    <row r="259" s="13" customFormat="1"/>
    <row r="260" s="13" customFormat="1"/>
    <row r="261" s="13" customFormat="1"/>
    <row r="262" s="13" customFormat="1"/>
    <row r="263" s="13" customFormat="1"/>
    <row r="264" s="13" customFormat="1"/>
    <row r="265" s="13" customFormat="1"/>
    <row r="266" s="13" customFormat="1"/>
    <row r="267" s="13" customFormat="1"/>
    <row r="268" s="13" customFormat="1"/>
    <row r="269" s="13" customFormat="1"/>
    <row r="270" s="13" customFormat="1"/>
    <row r="271" s="13" customFormat="1"/>
    <row r="272" s="13" customFormat="1"/>
    <row r="273" s="13" customFormat="1"/>
    <row r="274" s="13" customFormat="1"/>
    <row r="275" s="13" customFormat="1"/>
    <row r="276" s="13" customFormat="1"/>
    <row r="277" s="13" customFormat="1"/>
    <row r="278" s="13" customFormat="1"/>
    <row r="279" s="13" customFormat="1"/>
    <row r="280" s="13" customFormat="1"/>
    <row r="281" s="13" customFormat="1"/>
    <row r="282" s="13" customFormat="1"/>
    <row r="283" s="13" customFormat="1"/>
    <row r="284" s="13" customFormat="1"/>
    <row r="285" s="13" customFormat="1"/>
    <row r="286" s="13" customFormat="1"/>
    <row r="287" s="13" customFormat="1"/>
    <row r="288" s="13" customFormat="1"/>
    <row r="289" s="13" customFormat="1"/>
    <row r="290" s="13" customFormat="1"/>
    <row r="291" s="13" customFormat="1"/>
    <row r="292" s="13" customFormat="1"/>
    <row r="293" s="13" customFormat="1"/>
    <row r="294" s="13" customFormat="1"/>
    <row r="295" s="13" customFormat="1"/>
    <row r="296" s="13" customFormat="1"/>
    <row r="297" s="13" customFormat="1"/>
    <row r="298" s="13" customFormat="1"/>
    <row r="299" s="13" customFormat="1"/>
    <row r="300" s="13" customFormat="1"/>
    <row r="301" s="13" customFormat="1"/>
    <row r="302" s="13" customFormat="1"/>
    <row r="303" s="13" customFormat="1"/>
    <row r="304" s="13" customFormat="1"/>
    <row r="305" s="13" customFormat="1"/>
    <row r="306" s="13" customFormat="1"/>
    <row r="307" s="13" customFormat="1"/>
    <row r="308" s="13" customFormat="1"/>
    <row r="309" s="13" customFormat="1"/>
    <row r="310" s="13" customFormat="1"/>
    <row r="311" s="13" customFormat="1"/>
    <row r="312" s="13" customFormat="1"/>
    <row r="313" s="13" customFormat="1"/>
    <row r="314" s="13" customFormat="1"/>
    <row r="315" s="13" customFormat="1"/>
    <row r="316" s="13" customFormat="1"/>
    <row r="317" s="13" customFormat="1"/>
    <row r="318" s="13" customFormat="1"/>
    <row r="319" s="13" customFormat="1"/>
    <row r="320" s="13" customFormat="1"/>
    <row r="321" s="13" customFormat="1"/>
    <row r="322" s="13" customFormat="1"/>
    <row r="323" s="13" customFormat="1"/>
    <row r="324" s="13" customFormat="1"/>
    <row r="325" s="13" customFormat="1"/>
    <row r="326" s="13" customFormat="1"/>
    <row r="327" s="13" customFormat="1"/>
    <row r="328" s="13" customFormat="1"/>
    <row r="329" s="13" customFormat="1"/>
    <row r="330" s="13" customFormat="1"/>
    <row r="331" s="13" customFormat="1"/>
    <row r="332" s="13" customFormat="1"/>
    <row r="333" s="13" customFormat="1"/>
    <row r="334" s="13" customFormat="1"/>
    <row r="335" s="13" customFormat="1"/>
    <row r="336" s="13" customFormat="1"/>
    <row r="337" s="13" customFormat="1"/>
    <row r="338" s="13" customFormat="1"/>
    <row r="339" s="13" customFormat="1"/>
    <row r="340" s="13" customFormat="1"/>
    <row r="341" s="13" customFormat="1"/>
    <row r="342" s="13" customFormat="1"/>
    <row r="343" s="13" customFormat="1"/>
    <row r="344" s="13" customFormat="1"/>
    <row r="345" s="13" customFormat="1"/>
    <row r="346" s="13" customFormat="1"/>
    <row r="347" s="13" customFormat="1"/>
    <row r="348" s="13" customFormat="1"/>
    <row r="349" s="13" customFormat="1"/>
    <row r="350" s="13" customFormat="1"/>
    <row r="351" s="13" customFormat="1"/>
    <row r="352" s="13" customFormat="1"/>
    <row r="353" s="13" customFormat="1"/>
    <row r="354" s="13" customFormat="1"/>
    <row r="355" s="13" customFormat="1"/>
    <row r="356" s="13" customFormat="1"/>
    <row r="357" s="13" customFormat="1"/>
    <row r="358" s="13" customFormat="1"/>
    <row r="359" s="13" customFormat="1"/>
    <row r="360" s="13" customFormat="1"/>
    <row r="361" s="13" customFormat="1"/>
    <row r="362" s="13" customFormat="1"/>
    <row r="363" s="13" customFormat="1"/>
    <row r="364" s="13" customFormat="1"/>
    <row r="365" s="13" customFormat="1"/>
    <row r="366" s="13" customFormat="1"/>
    <row r="367" s="13" customFormat="1"/>
    <row r="368" s="13" customFormat="1"/>
    <row r="369" s="13" customFormat="1"/>
    <row r="370" s="13" customFormat="1"/>
    <row r="371" s="13" customFormat="1"/>
    <row r="372" s="13" customFormat="1"/>
    <row r="373" s="13" customFormat="1"/>
    <row r="374" s="13" customFormat="1"/>
    <row r="375" s="13" customFormat="1"/>
    <row r="376" s="13" customFormat="1"/>
    <row r="377" s="13" customFormat="1"/>
    <row r="378" s="13" customFormat="1"/>
    <row r="379" s="13" customFormat="1"/>
    <row r="380" s="13" customFormat="1"/>
    <row r="381" s="13" customFormat="1"/>
    <row r="382" s="13" customFormat="1"/>
    <row r="383" s="13" customFormat="1"/>
    <row r="384" s="13" customFormat="1"/>
    <row r="385" s="13" customFormat="1"/>
    <row r="386" s="13" customFormat="1"/>
    <row r="387" s="13" customFormat="1"/>
    <row r="388" s="13" customFormat="1"/>
    <row r="389" s="13" customFormat="1"/>
    <row r="390" s="13" customFormat="1"/>
    <row r="391" s="13" customFormat="1"/>
    <row r="392" s="13" customFormat="1"/>
    <row r="393" s="13" customFormat="1"/>
    <row r="394" s="13" customFormat="1"/>
    <row r="395" s="13" customFormat="1"/>
    <row r="396" s="13" customFormat="1"/>
    <row r="397" s="13" customFormat="1"/>
    <row r="398" s="13" customFormat="1"/>
    <row r="399" s="13" customFormat="1"/>
    <row r="400" s="13" customFormat="1"/>
    <row r="401" s="13" customFormat="1"/>
    <row r="402" s="13" customFormat="1"/>
    <row r="403" s="13" customFormat="1"/>
    <row r="404" s="13" customFormat="1"/>
    <row r="405" s="13" customFormat="1"/>
    <row r="406" s="13" customFormat="1"/>
    <row r="407" s="13" customFormat="1"/>
    <row r="408" s="13" customFormat="1"/>
    <row r="409" s="13" customFormat="1"/>
    <row r="410" s="13" customFormat="1"/>
    <row r="411" s="13" customFormat="1"/>
    <row r="412" s="13" customFormat="1"/>
    <row r="413" s="13" customFormat="1"/>
    <row r="414" s="13" customFormat="1"/>
    <row r="415" s="13" customFormat="1"/>
    <row r="416" s="13" customFormat="1"/>
    <row r="417" s="13" customFormat="1"/>
    <row r="418" s="13" customFormat="1"/>
    <row r="419" s="13" customFormat="1"/>
    <row r="420" s="13" customFormat="1"/>
    <row r="421" s="13" customFormat="1"/>
    <row r="422" s="13" customFormat="1"/>
    <row r="423" s="13" customFormat="1"/>
    <row r="424" s="13" customFormat="1"/>
    <row r="425" s="13" customFormat="1"/>
    <row r="426" s="13" customFormat="1"/>
    <row r="427" s="13" customFormat="1"/>
    <row r="428" s="13" customFormat="1"/>
    <row r="429" s="13" customFormat="1"/>
    <row r="430" s="13" customFormat="1"/>
    <row r="431" s="13" customFormat="1"/>
    <row r="432" s="13" customFormat="1"/>
    <row r="433" s="13" customFormat="1"/>
    <row r="434" s="13" customFormat="1"/>
    <row r="435" s="13" customFormat="1"/>
    <row r="436" s="13" customFormat="1"/>
    <row r="437" s="13" customFormat="1"/>
    <row r="438" s="13" customFormat="1"/>
    <row r="439" s="13" customFormat="1"/>
    <row r="440" s="13" customFormat="1"/>
    <row r="441" s="13" customFormat="1"/>
    <row r="442" s="13" customFormat="1"/>
    <row r="443" s="13" customFormat="1"/>
    <row r="444" s="13" customFormat="1"/>
    <row r="445" s="13" customFormat="1"/>
    <row r="446" s="13" customFormat="1"/>
    <row r="447" s="13" customFormat="1"/>
    <row r="448" s="13" customFormat="1"/>
    <row r="449" s="13" customFormat="1"/>
    <row r="450" s="13" customFormat="1"/>
    <row r="451" s="13" customFormat="1"/>
    <row r="452" s="13" customFormat="1"/>
    <row r="453" s="13" customFormat="1"/>
  </sheetData>
  <mergeCells count="18">
    <mergeCell ref="A30:B30"/>
    <mergeCell ref="A24:A25"/>
    <mergeCell ref="H4:M10"/>
    <mergeCell ref="B22:M22"/>
    <mergeCell ref="B24:M24"/>
    <mergeCell ref="B6:D6"/>
    <mergeCell ref="B7:D7"/>
    <mergeCell ref="B8:D8"/>
    <mergeCell ref="B9:D9"/>
    <mergeCell ref="C20:M20"/>
    <mergeCell ref="B21:M21"/>
    <mergeCell ref="C12:M12"/>
    <mergeCell ref="C13:M13"/>
    <mergeCell ref="B15:M15"/>
    <mergeCell ref="C17:M17"/>
    <mergeCell ref="C19:M19"/>
    <mergeCell ref="A2:B2"/>
    <mergeCell ref="C2:M2"/>
  </mergeCells>
  <conditionalFormatting sqref="B4:D9">
    <cfRule type="containsBlanks" dxfId="32" priority="6">
      <formula>LEN(TRIM(B4))=0</formula>
    </cfRule>
  </conditionalFormatting>
  <conditionalFormatting sqref="B15 B17:M17">
    <cfRule type="containsBlanks" dxfId="31" priority="5">
      <formula>LEN(TRIM(B15))=0</formula>
    </cfRule>
  </conditionalFormatting>
  <conditionalFormatting sqref="B19:M22">
    <cfRule type="containsBlanks" dxfId="30" priority="3">
      <formula>LEN(TRIM(B19))=0</formula>
    </cfRule>
  </conditionalFormatting>
  <conditionalFormatting sqref="B12:G12 C13:G13">
    <cfRule type="containsBlanks" dxfId="29" priority="2">
      <formula>LEN(TRIM(B12))=0</formula>
    </cfRule>
  </conditionalFormatting>
  <conditionalFormatting sqref="B26:M27">
    <cfRule type="containsBlanks" dxfId="28" priority="1" stopIfTrue="1">
      <formula>LEN(TRIM(B26))=0</formula>
    </cfRule>
  </conditionalFormatting>
  <dataValidations count="3">
    <dataValidation type="list" allowBlank="1" showInputMessage="1" showErrorMessage="1" sqref="B17" xr:uid="{D4CB8F05-906A-4507-928B-71E5E03D87FD}">
      <formula1>"No,Yes-details:"</formula1>
    </dataValidation>
    <dataValidation type="list" allowBlank="1" showErrorMessage="1" sqref="B12" xr:uid="{D31B1822-D85A-48F0-900E-4E5AA5894B31}">
      <formula1>"ANZSDP,ASDT,WOAH,In-house,Other-specify:"</formula1>
    </dataValidation>
    <dataValidation type="list" allowBlank="1" showInputMessage="1" showErrorMessage="1" sqref="B19:B20" xr:uid="{3F3AC8D5-33A3-473E-A889-E086D7BBA367}">
      <formula1>"In-house-specify batch #:,External supplier-specify ALL details including name and batch #:"</formula1>
    </dataValidation>
  </dataValidations>
  <pageMargins left="0.21" right="0.19" top="1" bottom="1" header="0.5" footer="0.5"/>
  <pageSetup paperSize="9" orientation="landscape" r:id="rId1"/>
  <headerFooter alignWithMargins="0">
    <oddHeader>&amp;RQF17 Monthly Result Recording Spreadsheet</oddHeader>
    <oddFooter>&amp;LVersion 2.3&amp;C16/11/2011_x000D_&amp;1#&amp;"Calibri"&amp;12&amp;K000000 OFFICIAL&amp;Rpage 1 of 1</oddFooter>
  </headerFooter>
  <ignoredErrors>
    <ignoredError sqref="C5" numberStoredAsText="1"/>
  </ignoredError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36D0F3-F256-4C6F-BBCF-E0B71D8BEA3F}">
  <sheetPr codeName="Sheet13"/>
  <dimension ref="A1:BP100"/>
  <sheetViews>
    <sheetView zoomScale="80" zoomScaleNormal="80" workbookViewId="0">
      <selection activeCell="B5" sqref="B5"/>
    </sheetView>
  </sheetViews>
  <sheetFormatPr defaultColWidth="9.140625" defaultRowHeight="12.75"/>
  <cols>
    <col min="1" max="1" width="63.7109375" style="1" bestFit="1" customWidth="1"/>
    <col min="2" max="2" width="25.28515625" style="1" bestFit="1" customWidth="1"/>
    <col min="3" max="13" width="15.7109375" style="1" customWidth="1"/>
    <col min="14" max="14" width="9.28515625" style="1" customWidth="1"/>
    <col min="15" max="16" width="9.140625" style="13" customWidth="1"/>
    <col min="17" max="64" width="9.140625" style="13"/>
    <col min="65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77.25" customHeight="1" thickBot="1">
      <c r="A2" s="113" t="s">
        <v>17</v>
      </c>
      <c r="B2" s="114"/>
      <c r="C2" s="132" t="s">
        <v>38</v>
      </c>
      <c r="D2" s="133"/>
      <c r="E2" s="133"/>
      <c r="F2" s="133"/>
      <c r="G2" s="133"/>
      <c r="H2" s="133"/>
      <c r="I2" s="133"/>
      <c r="J2" s="133"/>
      <c r="K2" s="133"/>
      <c r="L2" s="133"/>
      <c r="M2" s="134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 ht="12.75" customHeight="1">
      <c r="A4" s="24" t="s">
        <v>19</v>
      </c>
      <c r="B4" s="24" t="s">
        <v>44</v>
      </c>
      <c r="C4" s="35" t="s">
        <v>53</v>
      </c>
      <c r="D4" s="2"/>
      <c r="E4" s="123" t="s">
        <v>37</v>
      </c>
      <c r="F4" s="124"/>
      <c r="G4" s="124"/>
      <c r="H4" s="124"/>
      <c r="I4" s="124"/>
      <c r="J4" s="124"/>
      <c r="K4" s="124"/>
      <c r="L4" s="124"/>
      <c r="M4" s="125"/>
      <c r="N4" s="2"/>
    </row>
    <row r="5" spans="1:14">
      <c r="A5" s="24" t="s">
        <v>20</v>
      </c>
      <c r="B5" s="24"/>
      <c r="C5" s="73"/>
      <c r="D5" s="2"/>
      <c r="E5" s="126"/>
      <c r="F5" s="127"/>
      <c r="G5" s="127"/>
      <c r="H5" s="127"/>
      <c r="I5" s="127"/>
      <c r="J5" s="127"/>
      <c r="K5" s="127"/>
      <c r="L5" s="127"/>
      <c r="M5" s="128"/>
      <c r="N5" s="2"/>
    </row>
    <row r="6" spans="1:14">
      <c r="A6" s="24" t="s">
        <v>26</v>
      </c>
      <c r="B6" s="121"/>
      <c r="C6" s="121"/>
      <c r="D6" s="2"/>
      <c r="E6" s="126"/>
      <c r="F6" s="127"/>
      <c r="G6" s="127"/>
      <c r="H6" s="127"/>
      <c r="I6" s="127"/>
      <c r="J6" s="127"/>
      <c r="K6" s="127"/>
      <c r="L6" s="127"/>
      <c r="M6" s="128"/>
      <c r="N6" s="2"/>
    </row>
    <row r="7" spans="1:14">
      <c r="A7" s="24" t="s">
        <v>21</v>
      </c>
      <c r="B7" s="121"/>
      <c r="C7" s="121"/>
      <c r="D7" s="2"/>
      <c r="E7" s="126"/>
      <c r="F7" s="127"/>
      <c r="G7" s="127"/>
      <c r="H7" s="127"/>
      <c r="I7" s="127"/>
      <c r="J7" s="127"/>
      <c r="K7" s="127"/>
      <c r="L7" s="127"/>
      <c r="M7" s="128"/>
      <c r="N7" s="2"/>
    </row>
    <row r="8" spans="1:14">
      <c r="A8" s="24" t="s">
        <v>22</v>
      </c>
      <c r="B8" s="122"/>
      <c r="C8" s="122"/>
      <c r="D8" s="2"/>
      <c r="E8" s="126"/>
      <c r="F8" s="127"/>
      <c r="G8" s="127"/>
      <c r="H8" s="127"/>
      <c r="I8" s="127"/>
      <c r="J8" s="127"/>
      <c r="K8" s="127"/>
      <c r="L8" s="127"/>
      <c r="M8" s="128"/>
      <c r="N8" s="2"/>
    </row>
    <row r="9" spans="1:14">
      <c r="A9" s="24" t="s">
        <v>23</v>
      </c>
      <c r="B9" s="121"/>
      <c r="C9" s="121"/>
      <c r="D9" s="2"/>
      <c r="E9" s="126"/>
      <c r="F9" s="127"/>
      <c r="G9" s="127"/>
      <c r="H9" s="127"/>
      <c r="I9" s="127"/>
      <c r="J9" s="127"/>
      <c r="K9" s="127"/>
      <c r="L9" s="127"/>
      <c r="M9" s="128"/>
      <c r="N9" s="2"/>
    </row>
    <row r="10" spans="1:14" ht="13.5" thickBot="1">
      <c r="A10" s="7"/>
      <c r="B10" s="2"/>
      <c r="C10" s="2"/>
      <c r="D10" s="2"/>
      <c r="E10" s="129"/>
      <c r="F10" s="130"/>
      <c r="G10" s="130"/>
      <c r="H10" s="130"/>
      <c r="I10" s="130"/>
      <c r="J10" s="130"/>
      <c r="K10" s="130"/>
      <c r="L10" s="130"/>
      <c r="M10" s="131"/>
      <c r="N10" s="2"/>
    </row>
    <row r="11" spans="1:14">
      <c r="A11" s="7"/>
      <c r="B11" s="2"/>
      <c r="C11" s="2"/>
      <c r="D11" s="2"/>
      <c r="E11" s="34"/>
      <c r="F11" s="34"/>
      <c r="G11" s="34"/>
      <c r="H11" s="2"/>
      <c r="I11" s="2"/>
      <c r="J11" s="2"/>
      <c r="K11" s="2"/>
      <c r="L11" s="2"/>
      <c r="M11" s="2"/>
      <c r="N11" s="2"/>
    </row>
    <row r="12" spans="1:14">
      <c r="A12" s="25" t="s">
        <v>25</v>
      </c>
      <c r="B12" s="72"/>
      <c r="C12" s="115"/>
      <c r="D12" s="116"/>
      <c r="E12" s="116"/>
      <c r="F12" s="116"/>
      <c r="G12" s="116"/>
      <c r="H12" s="116"/>
      <c r="I12" s="116"/>
      <c r="J12" s="116"/>
      <c r="K12" s="116"/>
      <c r="L12" s="116"/>
      <c r="M12" s="117"/>
      <c r="N12" s="2"/>
    </row>
    <row r="13" spans="1:14">
      <c r="A13" s="37" t="s">
        <v>31</v>
      </c>
      <c r="B13" s="72" t="s">
        <v>32</v>
      </c>
      <c r="C13" s="115"/>
      <c r="D13" s="116"/>
      <c r="E13" s="116"/>
      <c r="F13" s="116"/>
      <c r="G13" s="116"/>
      <c r="H13" s="116"/>
      <c r="I13" s="116"/>
      <c r="J13" s="116"/>
      <c r="K13" s="116"/>
      <c r="L13" s="116"/>
      <c r="M13" s="117"/>
      <c r="N13" s="2"/>
    </row>
    <row r="14" spans="1:14">
      <c r="A14" s="4"/>
      <c r="B14" s="5"/>
      <c r="C14" s="2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15"/>
      <c r="C15" s="116"/>
      <c r="D15" s="116"/>
      <c r="E15" s="116"/>
      <c r="F15" s="116"/>
      <c r="G15" s="116"/>
      <c r="H15" s="116"/>
      <c r="I15" s="116"/>
      <c r="J15" s="116"/>
      <c r="K15" s="116"/>
      <c r="L15" s="116"/>
      <c r="M15" s="117"/>
      <c r="N15" s="2"/>
    </row>
    <row r="16" spans="1:14">
      <c r="A16" s="4"/>
      <c r="B16" s="5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51" customHeight="1">
      <c r="A17" s="23" t="s">
        <v>41</v>
      </c>
      <c r="B17" s="26"/>
      <c r="C17" s="115"/>
      <c r="D17" s="116"/>
      <c r="E17" s="116"/>
      <c r="F17" s="116"/>
      <c r="G17" s="116"/>
      <c r="H17" s="116"/>
      <c r="I17" s="116"/>
      <c r="J17" s="116"/>
      <c r="K17" s="116"/>
      <c r="L17" s="116"/>
      <c r="M17" s="117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52.5" customHeight="1">
      <c r="A19" s="23" t="s">
        <v>56</v>
      </c>
      <c r="B19" s="33"/>
      <c r="C19" s="115"/>
      <c r="D19" s="116"/>
      <c r="E19" s="116"/>
      <c r="F19" s="116"/>
      <c r="G19" s="116"/>
      <c r="H19" s="116"/>
      <c r="I19" s="116"/>
      <c r="J19" s="116"/>
      <c r="K19" s="116"/>
      <c r="L19" s="116"/>
      <c r="M19" s="117"/>
      <c r="N19" s="2"/>
    </row>
    <row r="20" spans="1:68" ht="56.25" customHeight="1">
      <c r="A20" s="23" t="s">
        <v>40</v>
      </c>
      <c r="B20" s="95"/>
      <c r="C20" s="115"/>
      <c r="D20" s="116"/>
      <c r="E20" s="116"/>
      <c r="F20" s="116"/>
      <c r="G20" s="116"/>
      <c r="H20" s="116"/>
      <c r="I20" s="116"/>
      <c r="J20" s="116"/>
      <c r="K20" s="116"/>
      <c r="L20" s="116"/>
      <c r="M20" s="117"/>
      <c r="N20" s="2"/>
    </row>
    <row r="21" spans="1:68">
      <c r="A21" s="24" t="s">
        <v>27</v>
      </c>
      <c r="B21" s="115"/>
      <c r="C21" s="116"/>
      <c r="D21" s="116"/>
      <c r="E21" s="116"/>
      <c r="F21" s="116"/>
      <c r="G21" s="116"/>
      <c r="H21" s="116"/>
      <c r="I21" s="116"/>
      <c r="J21" s="116"/>
      <c r="K21" s="116"/>
      <c r="L21" s="116"/>
      <c r="M21" s="117"/>
      <c r="N21" s="2"/>
    </row>
    <row r="22" spans="1:68">
      <c r="A22" s="24" t="s">
        <v>28</v>
      </c>
      <c r="B22" s="115"/>
      <c r="C22" s="116"/>
      <c r="D22" s="116"/>
      <c r="E22" s="116"/>
      <c r="F22" s="116"/>
      <c r="G22" s="116"/>
      <c r="H22" s="116"/>
      <c r="I22" s="116"/>
      <c r="J22" s="116"/>
      <c r="K22" s="116"/>
      <c r="L22" s="116"/>
      <c r="M22" s="117"/>
      <c r="N22" s="2"/>
    </row>
    <row r="23" spans="1:68" ht="13.5" thickBot="1">
      <c r="A23" s="2"/>
      <c r="B23" s="2"/>
      <c r="C23" s="2"/>
      <c r="D23" s="2"/>
      <c r="E23" s="2"/>
      <c r="F23" s="2"/>
      <c r="G23" s="2"/>
      <c r="H23" s="2"/>
      <c r="I23" s="2"/>
      <c r="J23" s="2"/>
      <c r="K23" s="2"/>
      <c r="L23" s="2"/>
      <c r="M23" s="2"/>
      <c r="N23" s="2"/>
    </row>
    <row r="24" spans="1:68" ht="53.25" customHeight="1" thickBot="1">
      <c r="A24" s="141"/>
      <c r="B24" s="110" t="s">
        <v>46</v>
      </c>
      <c r="C24" s="111"/>
      <c r="D24" s="111"/>
      <c r="E24" s="111"/>
      <c r="F24" s="111"/>
      <c r="G24" s="111"/>
      <c r="H24" s="111"/>
      <c r="I24" s="111"/>
      <c r="J24" s="111"/>
      <c r="K24" s="111"/>
      <c r="L24" s="111"/>
      <c r="M24" s="112"/>
      <c r="N24" s="2"/>
      <c r="BM24" s="13"/>
      <c r="BN24" s="13"/>
      <c r="BO24" s="13"/>
      <c r="BP24" s="13"/>
    </row>
    <row r="25" spans="1:68" ht="13.5" thickBot="1">
      <c r="A25" s="142"/>
      <c r="B25" s="137" t="s">
        <v>0</v>
      </c>
      <c r="C25" s="138"/>
      <c r="D25" s="137" t="s">
        <v>1</v>
      </c>
      <c r="E25" s="138"/>
      <c r="F25" s="137" t="s">
        <v>2</v>
      </c>
      <c r="G25" s="138"/>
      <c r="H25" s="137" t="s">
        <v>3</v>
      </c>
      <c r="I25" s="138"/>
      <c r="J25" s="137" t="s">
        <v>4</v>
      </c>
      <c r="K25" s="138"/>
      <c r="L25" s="139" t="s">
        <v>5</v>
      </c>
      <c r="M25" s="140"/>
      <c r="N25" s="3"/>
      <c r="O25" s="14"/>
      <c r="BM25" s="13"/>
      <c r="BN25" s="13"/>
      <c r="BO25" s="13"/>
      <c r="BP25" s="13"/>
    </row>
    <row r="26" spans="1:68" ht="13.5" thickBot="1">
      <c r="A26" s="143"/>
      <c r="B26" s="28" t="s">
        <v>54</v>
      </c>
      <c r="C26" s="88" t="s">
        <v>50</v>
      </c>
      <c r="D26" s="28" t="s">
        <v>54</v>
      </c>
      <c r="E26" s="89" t="s">
        <v>50</v>
      </c>
      <c r="F26" s="28" t="s">
        <v>54</v>
      </c>
      <c r="G26" s="88" t="s">
        <v>50</v>
      </c>
      <c r="H26" s="28" t="s">
        <v>54</v>
      </c>
      <c r="I26" s="89" t="s">
        <v>50</v>
      </c>
      <c r="J26" s="28" t="s">
        <v>54</v>
      </c>
      <c r="K26" s="88" t="s">
        <v>50</v>
      </c>
      <c r="L26" s="28" t="s">
        <v>54</v>
      </c>
      <c r="M26" s="88" t="s">
        <v>50</v>
      </c>
      <c r="N26" s="3"/>
      <c r="O26" s="14"/>
      <c r="BM26" s="13"/>
      <c r="BN26" s="13"/>
      <c r="BO26" s="13"/>
      <c r="BP26" s="13"/>
    </row>
    <row r="27" spans="1:68" ht="42.75" customHeight="1" thickBot="1">
      <c r="A27" s="86" t="s">
        <v>55</v>
      </c>
      <c r="B27" s="91"/>
      <c r="C27" s="48"/>
      <c r="D27" s="92"/>
      <c r="E27" s="48"/>
      <c r="F27" s="91"/>
      <c r="G27" s="48"/>
      <c r="H27" s="93"/>
      <c r="I27" s="48"/>
      <c r="J27" s="94"/>
      <c r="K27" s="48"/>
      <c r="L27" s="93"/>
      <c r="M27" s="48"/>
      <c r="N27" s="2"/>
    </row>
    <row r="28" spans="1:68" ht="42.75" customHeight="1" thickBot="1">
      <c r="A28" s="87" t="s">
        <v>14</v>
      </c>
      <c r="B28" s="152"/>
      <c r="C28" s="153"/>
      <c r="D28" s="152"/>
      <c r="E28" s="153"/>
      <c r="F28" s="152"/>
      <c r="G28" s="153"/>
      <c r="H28" s="152"/>
      <c r="I28" s="153"/>
      <c r="J28" s="152"/>
      <c r="K28" s="153"/>
      <c r="L28" s="152"/>
      <c r="M28" s="153"/>
      <c r="N28" s="8"/>
      <c r="O28" s="15"/>
      <c r="BM28" s="13"/>
      <c r="BN28" s="13"/>
      <c r="BO28" s="13"/>
      <c r="BP28" s="13"/>
    </row>
    <row r="29" spans="1:68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  <c r="M29" s="2"/>
      <c r="N29" s="2"/>
    </row>
    <row r="30" spans="1:68" s="13" customFormat="1" ht="13.5" thickBot="1">
      <c r="A30" s="2"/>
      <c r="B30" s="2"/>
      <c r="C30" s="2"/>
      <c r="D30" s="2"/>
      <c r="E30" s="2"/>
      <c r="F30" s="2"/>
      <c r="G30" s="2"/>
      <c r="H30" s="2"/>
      <c r="I30" s="2"/>
      <c r="J30" s="2"/>
      <c r="K30" s="2"/>
      <c r="L30" s="2"/>
      <c r="M30" s="2"/>
      <c r="N30" s="2"/>
      <c r="BM30" s="1"/>
      <c r="BN30" s="1"/>
      <c r="BO30" s="1"/>
      <c r="BP30" s="1"/>
    </row>
    <row r="31" spans="1:68" s="13" customFormat="1">
      <c r="A31" s="98" t="s">
        <v>29</v>
      </c>
      <c r="B31" s="99"/>
      <c r="C31" s="8"/>
      <c r="D31" s="8"/>
      <c r="E31" s="8"/>
      <c r="F31" s="8"/>
      <c r="G31" s="8"/>
      <c r="H31" s="8"/>
      <c r="I31" s="8"/>
      <c r="J31" s="85"/>
      <c r="K31" s="2"/>
      <c r="L31" s="2"/>
      <c r="M31" s="2"/>
      <c r="N31" s="2"/>
      <c r="BM31" s="1"/>
      <c r="BN31" s="1"/>
      <c r="BO31" s="1"/>
      <c r="BP31" s="1"/>
    </row>
    <row r="32" spans="1:68" s="13" customFormat="1" ht="13.5" thickBot="1">
      <c r="A32" s="18" t="s">
        <v>30</v>
      </c>
      <c r="B32" s="19"/>
      <c r="C32" s="8"/>
      <c r="D32" s="8"/>
      <c r="E32" s="8"/>
      <c r="F32" s="8"/>
      <c r="G32" s="8"/>
      <c r="H32" s="8"/>
      <c r="I32" s="8"/>
      <c r="J32" s="85"/>
      <c r="K32" s="2"/>
      <c r="L32" s="2"/>
      <c r="M32" s="2"/>
      <c r="N32" s="2"/>
      <c r="BM32" s="1"/>
      <c r="BN32" s="1"/>
      <c r="BO32" s="1"/>
      <c r="BP32" s="1"/>
    </row>
    <row r="33" spans="1:68" s="13" customFormat="1">
      <c r="A33" s="3"/>
      <c r="B33" s="8"/>
      <c r="C33" s="8"/>
      <c r="D33" s="8"/>
      <c r="E33" s="8"/>
      <c r="F33" s="8"/>
      <c r="G33" s="8"/>
      <c r="H33" s="8"/>
      <c r="I33" s="8"/>
      <c r="J33" s="85"/>
      <c r="K33" s="2"/>
      <c r="L33" s="2"/>
      <c r="M33" s="2"/>
      <c r="N33" s="2"/>
      <c r="BM33" s="1"/>
      <c r="BN33" s="1"/>
      <c r="BO33" s="1"/>
      <c r="BP33" s="1"/>
    </row>
    <row r="34" spans="1:68" s="13" customFormat="1">
      <c r="A34" s="5" t="s">
        <v>6</v>
      </c>
      <c r="B34" s="6" t="s">
        <v>15</v>
      </c>
      <c r="C34" s="2"/>
      <c r="D34" s="2"/>
      <c r="E34" s="9" t="s">
        <v>10</v>
      </c>
      <c r="F34" s="2" t="str">
        <f ca="1">CustomDocProps("PD3_-1_9_0")</f>
        <v>ANQAP Forms</v>
      </c>
      <c r="G34" s="2"/>
      <c r="H34" s="8"/>
      <c r="I34" s="2"/>
      <c r="J34" s="2"/>
      <c r="K34" s="2"/>
      <c r="L34" s="2"/>
      <c r="M34" s="2"/>
      <c r="N34" s="2"/>
      <c r="BM34" s="1"/>
      <c r="BN34" s="1"/>
      <c r="BO34" s="1"/>
      <c r="BP34" s="1"/>
    </row>
    <row r="35" spans="1:68" s="13" customFormat="1">
      <c r="A35" s="5" t="s">
        <v>7</v>
      </c>
      <c r="B35" s="12">
        <v>9</v>
      </c>
      <c r="C35" s="2"/>
      <c r="D35" s="2"/>
      <c r="E35" s="10" t="s">
        <v>11</v>
      </c>
      <c r="F35" s="2" t="s">
        <v>13</v>
      </c>
      <c r="G35" s="2"/>
      <c r="H35" s="2"/>
      <c r="I35" s="2"/>
      <c r="J35" s="2"/>
      <c r="K35" s="2"/>
      <c r="L35" s="2"/>
      <c r="M35" s="2"/>
      <c r="N35" s="2"/>
      <c r="BM35" s="1"/>
      <c r="BN35" s="1"/>
      <c r="BO35" s="1"/>
      <c r="BP35" s="1"/>
    </row>
    <row r="36" spans="1:68" s="13" customFormat="1">
      <c r="A36" s="5" t="s">
        <v>8</v>
      </c>
      <c r="B36" s="11">
        <v>46184</v>
      </c>
      <c r="C36" s="2"/>
      <c r="D36" s="2"/>
      <c r="E36" s="5" t="s">
        <v>12</v>
      </c>
      <c r="F36" s="2" t="str">
        <f ca="1">CustomDocProps("PD3_-1_11_0")</f>
        <v>Uncontrolled When Printed</v>
      </c>
      <c r="G36" s="2"/>
      <c r="H36" s="2"/>
      <c r="I36" s="2"/>
      <c r="J36" s="2"/>
      <c r="K36" s="2"/>
      <c r="L36" s="2"/>
      <c r="M36" s="2"/>
      <c r="N36" s="2"/>
      <c r="BM36" s="1"/>
      <c r="BN36" s="1"/>
      <c r="BO36" s="1"/>
      <c r="BP36" s="1"/>
    </row>
    <row r="37" spans="1:68" s="13" customFormat="1">
      <c r="A37" s="5" t="s">
        <v>9</v>
      </c>
      <c r="B37" s="6" t="s">
        <v>16</v>
      </c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  <c r="BM37" s="1"/>
      <c r="BN37" s="1"/>
      <c r="BO37" s="1"/>
      <c r="BP37" s="1"/>
    </row>
    <row r="38" spans="1:68" s="13" customFormat="1">
      <c r="A38" s="2"/>
      <c r="B38" s="2"/>
      <c r="C38" s="2"/>
      <c r="D38" s="2"/>
      <c r="E38" s="2"/>
      <c r="F38" s="2"/>
      <c r="G38" s="2"/>
      <c r="H38" s="2"/>
      <c r="I38" s="2"/>
      <c r="J38" s="2"/>
      <c r="K38" s="2"/>
      <c r="L38" s="2"/>
      <c r="M38" s="2"/>
      <c r="N38" s="2"/>
      <c r="BM38" s="1"/>
      <c r="BN38" s="1"/>
      <c r="BO38" s="1"/>
      <c r="BP38" s="1"/>
    </row>
    <row r="39" spans="1:68" s="13" customFormat="1"/>
    <row r="40" spans="1:68" s="13" customFormat="1"/>
    <row r="41" spans="1:68" s="13" customFormat="1"/>
    <row r="42" spans="1:68" s="13" customFormat="1"/>
    <row r="43" spans="1:68" s="13" customFormat="1"/>
    <row r="44" spans="1:68" s="13" customFormat="1"/>
    <row r="45" spans="1:68" s="13" customFormat="1"/>
    <row r="46" spans="1:68" s="13" customFormat="1"/>
    <row r="47" spans="1:68" s="13" customFormat="1"/>
    <row r="48" spans="1:68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</sheetData>
  <mergeCells count="30">
    <mergeCell ref="A31:B31"/>
    <mergeCell ref="A24:A26"/>
    <mergeCell ref="B28:C28"/>
    <mergeCell ref="D28:E28"/>
    <mergeCell ref="F28:G28"/>
    <mergeCell ref="H28:I28"/>
    <mergeCell ref="J28:K28"/>
    <mergeCell ref="L28:M28"/>
    <mergeCell ref="B25:C25"/>
    <mergeCell ref="D25:E25"/>
    <mergeCell ref="F25:G25"/>
    <mergeCell ref="H25:I25"/>
    <mergeCell ref="J25:K25"/>
    <mergeCell ref="L25:M25"/>
    <mergeCell ref="C19:M19"/>
    <mergeCell ref="C20:M20"/>
    <mergeCell ref="B21:M21"/>
    <mergeCell ref="B22:M22"/>
    <mergeCell ref="B24:M24"/>
    <mergeCell ref="C12:M12"/>
    <mergeCell ref="C13:M13"/>
    <mergeCell ref="B15:M15"/>
    <mergeCell ref="C17:M17"/>
    <mergeCell ref="A2:B2"/>
    <mergeCell ref="C2:M2"/>
    <mergeCell ref="E4:M10"/>
    <mergeCell ref="B6:C6"/>
    <mergeCell ref="B7:C7"/>
    <mergeCell ref="B8:C8"/>
    <mergeCell ref="B9:C9"/>
  </mergeCells>
  <conditionalFormatting sqref="B4:B5 C5 B6:C9 B28 D28 F28 H28 J28 L28 B27:M27 B19:G22">
    <cfRule type="containsBlanks" dxfId="27" priority="5">
      <formula>LEN(TRIM(B4))=0</formula>
    </cfRule>
  </conditionalFormatting>
  <conditionalFormatting sqref="B15">
    <cfRule type="containsBlanks" dxfId="26" priority="4">
      <formula>LEN(TRIM(B15))=0</formula>
    </cfRule>
  </conditionalFormatting>
  <conditionalFormatting sqref="B17:G17">
    <cfRule type="containsBlanks" dxfId="25" priority="2">
      <formula>LEN(TRIM(B17))=0</formula>
    </cfRule>
  </conditionalFormatting>
  <conditionalFormatting sqref="B12:G12 C13:G13">
    <cfRule type="containsBlanks" dxfId="24" priority="1">
      <formula>LEN(TRIM(B12))=0</formula>
    </cfRule>
  </conditionalFormatting>
  <dataValidations count="4">
    <dataValidation type="list" allowBlank="1" showInputMessage="1" showErrorMessage="1" sqref="B17" xr:uid="{762184DE-95BB-4E56-AE28-5944E76B3732}">
      <formula1>"No,Yes-details:"</formula1>
    </dataValidation>
    <dataValidation type="list" allowBlank="1" showErrorMessage="1" sqref="B12" xr:uid="{527FAF67-EF15-4CB0-B541-E8672991C273}">
      <formula1>"ANZSDP,ASDT,WOAH,In-house,Other-specify:"</formula1>
    </dataValidation>
    <dataValidation type="list" allowBlank="1" showInputMessage="1" showErrorMessage="1" sqref="C27 E27 G27 I27 K27 M27" xr:uid="{D029F283-1424-4F86-8A18-99D482569347}">
      <formula1>"Pos,Neg,Undetermined"</formula1>
    </dataValidation>
    <dataValidation type="list" allowBlank="1" showInputMessage="1" showErrorMessage="1" sqref="B19:B20" xr:uid="{79653E64-2332-43FE-8EA1-7D8E6E29CB5A}">
      <formula1>"In-house-specify batch #:,External supplier-specify ALL details including name and batch #:"</formula1>
    </dataValidation>
  </dataValidations>
  <pageMargins left="0.75" right="0.75" top="1" bottom="1" header="0.5" footer="0.5"/>
  <pageSetup paperSize="9" orientation="portrait" r:id="rId1"/>
  <headerFooter alignWithMargins="0">
    <oddFooter>&amp;LVersion 2.3&amp;C16/11/2011_x000D_&amp;1#&amp;"Calibri"&amp;12&amp;K000000 OFFICIAL&amp;Rpage 1 of 1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BC4528-D8AB-4ED0-B31D-246A9AD37018}">
  <sheetPr codeName="Sheet12"/>
  <dimension ref="A1:Z86"/>
  <sheetViews>
    <sheetView zoomScale="80" zoomScaleNormal="80" workbookViewId="0">
      <selection activeCell="B5" sqref="B5"/>
    </sheetView>
  </sheetViews>
  <sheetFormatPr defaultColWidth="9.140625" defaultRowHeight="12.75"/>
  <cols>
    <col min="1" max="1" width="48.7109375" style="1" customWidth="1"/>
    <col min="2" max="2" width="25.28515625" style="1" bestFit="1" customWidth="1"/>
    <col min="3" max="7" width="24.28515625" style="1" customWidth="1"/>
    <col min="8" max="8" width="4.85546875" style="1" customWidth="1"/>
    <col min="9" max="10" width="9.140625" style="1" customWidth="1"/>
    <col min="11" max="16" width="9.140625" style="1"/>
    <col min="17" max="26" width="9.140625" style="13"/>
    <col min="27" max="16384" width="9.140625" style="1"/>
  </cols>
  <sheetData>
    <row r="1" spans="1:16" ht="13.5" thickBot="1">
      <c r="A1" s="2"/>
      <c r="B1" s="2"/>
      <c r="C1" s="2"/>
      <c r="D1" s="2"/>
      <c r="E1" s="2"/>
      <c r="F1" s="2"/>
      <c r="G1" s="2"/>
      <c r="H1" s="2"/>
      <c r="I1" s="13"/>
      <c r="J1" s="13"/>
      <c r="K1" s="13"/>
      <c r="L1" s="13"/>
      <c r="M1" s="13"/>
      <c r="N1" s="13"/>
      <c r="O1" s="13"/>
      <c r="P1" s="13"/>
    </row>
    <row r="2" spans="1:16" ht="92.25" customHeight="1" thickBot="1">
      <c r="A2" s="113" t="s">
        <v>17</v>
      </c>
      <c r="B2" s="114"/>
      <c r="C2" s="118" t="s">
        <v>38</v>
      </c>
      <c r="D2" s="119"/>
      <c r="E2" s="119"/>
      <c r="F2" s="119"/>
      <c r="G2" s="120"/>
      <c r="H2" s="2"/>
      <c r="I2" s="13"/>
      <c r="J2" s="13"/>
      <c r="K2" s="13"/>
      <c r="L2" s="13"/>
      <c r="M2" s="13"/>
      <c r="N2" s="13"/>
      <c r="O2" s="13"/>
      <c r="P2" s="13"/>
    </row>
    <row r="3" spans="1:16" ht="13.5" thickBot="1">
      <c r="A3" s="2"/>
      <c r="B3" s="2"/>
      <c r="C3" s="2"/>
      <c r="D3" s="2"/>
      <c r="E3" s="2"/>
      <c r="F3" s="2"/>
      <c r="G3" s="2"/>
      <c r="H3" s="2"/>
      <c r="I3" s="13"/>
      <c r="J3" s="13"/>
      <c r="K3" s="13"/>
      <c r="L3" s="13"/>
      <c r="M3" s="13"/>
      <c r="N3" s="13"/>
      <c r="O3" s="13"/>
      <c r="P3" s="13"/>
    </row>
    <row r="4" spans="1:16">
      <c r="A4" s="24" t="s">
        <v>19</v>
      </c>
      <c r="B4" s="24" t="s">
        <v>44</v>
      </c>
      <c r="C4" s="35" t="s">
        <v>45</v>
      </c>
      <c r="D4" s="2"/>
      <c r="E4" s="100" t="s">
        <v>37</v>
      </c>
      <c r="F4" s="101"/>
      <c r="G4" s="102"/>
      <c r="H4" s="2"/>
      <c r="I4" s="13"/>
      <c r="J4" s="13"/>
      <c r="K4" s="13"/>
      <c r="L4" s="13"/>
      <c r="M4" s="13"/>
      <c r="N4" s="13"/>
      <c r="O4" s="13"/>
      <c r="P4" s="13"/>
    </row>
    <row r="5" spans="1:16">
      <c r="A5" s="24" t="s">
        <v>20</v>
      </c>
      <c r="B5" s="24"/>
      <c r="C5" s="73"/>
      <c r="D5" s="2"/>
      <c r="E5" s="103"/>
      <c r="F5" s="104"/>
      <c r="G5" s="105"/>
      <c r="H5" s="2"/>
      <c r="I5" s="13"/>
      <c r="J5" s="13"/>
      <c r="K5" s="13"/>
      <c r="L5" s="13"/>
      <c r="M5" s="13"/>
      <c r="N5" s="13"/>
      <c r="O5" s="13"/>
      <c r="P5" s="13"/>
    </row>
    <row r="6" spans="1:16">
      <c r="A6" s="24" t="s">
        <v>26</v>
      </c>
      <c r="B6" s="121"/>
      <c r="C6" s="121"/>
      <c r="D6" s="2"/>
      <c r="E6" s="103"/>
      <c r="F6" s="104"/>
      <c r="G6" s="105"/>
      <c r="H6" s="2"/>
      <c r="I6" s="13"/>
      <c r="J6" s="13"/>
      <c r="K6" s="13"/>
      <c r="L6" s="13"/>
      <c r="M6" s="13"/>
      <c r="N6" s="13"/>
      <c r="O6" s="13"/>
      <c r="P6" s="13"/>
    </row>
    <row r="7" spans="1:16">
      <c r="A7" s="24" t="s">
        <v>21</v>
      </c>
      <c r="B7" s="121"/>
      <c r="C7" s="121"/>
      <c r="D7" s="2"/>
      <c r="E7" s="103"/>
      <c r="F7" s="104"/>
      <c r="G7" s="105"/>
      <c r="H7" s="2"/>
      <c r="I7" s="13"/>
      <c r="J7" s="13"/>
      <c r="K7" s="13"/>
      <c r="L7" s="13"/>
      <c r="M7" s="13"/>
      <c r="N7" s="13"/>
      <c r="O7" s="13"/>
      <c r="P7" s="13"/>
    </row>
    <row r="8" spans="1:16">
      <c r="A8" s="24" t="s">
        <v>22</v>
      </c>
      <c r="B8" s="122"/>
      <c r="C8" s="122"/>
      <c r="D8" s="2"/>
      <c r="E8" s="103"/>
      <c r="F8" s="104"/>
      <c r="G8" s="105"/>
      <c r="H8" s="2"/>
      <c r="I8" s="13"/>
      <c r="J8" s="13"/>
      <c r="K8" s="13"/>
      <c r="L8" s="13"/>
      <c r="M8" s="13"/>
      <c r="N8" s="13"/>
      <c r="O8" s="13"/>
      <c r="P8" s="13"/>
    </row>
    <row r="9" spans="1:16">
      <c r="A9" s="24" t="s">
        <v>23</v>
      </c>
      <c r="B9" s="121"/>
      <c r="C9" s="121"/>
      <c r="D9" s="2"/>
      <c r="E9" s="103"/>
      <c r="F9" s="104"/>
      <c r="G9" s="105"/>
      <c r="H9" s="2"/>
      <c r="I9" s="13"/>
      <c r="J9" s="13"/>
      <c r="K9" s="13"/>
      <c r="L9" s="13"/>
      <c r="M9" s="13"/>
      <c r="N9" s="13"/>
      <c r="O9" s="13"/>
      <c r="P9" s="13"/>
    </row>
    <row r="10" spans="1:16" ht="13.5" thickBot="1">
      <c r="A10" s="7"/>
      <c r="B10" s="2"/>
      <c r="C10" s="2"/>
      <c r="D10" s="2"/>
      <c r="E10" s="106"/>
      <c r="F10" s="107"/>
      <c r="G10" s="108"/>
      <c r="H10" s="2"/>
      <c r="I10" s="13"/>
      <c r="J10" s="13"/>
      <c r="K10" s="13"/>
      <c r="L10" s="13"/>
      <c r="M10" s="13"/>
      <c r="N10" s="13"/>
      <c r="O10" s="13"/>
      <c r="P10" s="13"/>
    </row>
    <row r="11" spans="1:16">
      <c r="A11" s="7"/>
      <c r="B11" s="2"/>
      <c r="C11" s="2"/>
      <c r="D11" s="2"/>
      <c r="E11" s="34"/>
      <c r="F11" s="34"/>
      <c r="G11" s="34"/>
      <c r="H11" s="2"/>
      <c r="I11" s="13"/>
      <c r="J11" s="13"/>
      <c r="K11" s="13"/>
      <c r="L11" s="13"/>
      <c r="M11" s="13"/>
      <c r="N11" s="13"/>
      <c r="O11" s="13"/>
      <c r="P11" s="13"/>
    </row>
    <row r="12" spans="1:16">
      <c r="A12" s="25" t="s">
        <v>25</v>
      </c>
      <c r="B12" s="22"/>
      <c r="C12" s="109"/>
      <c r="D12" s="109"/>
      <c r="E12" s="109"/>
      <c r="F12" s="109"/>
      <c r="G12" s="109"/>
      <c r="H12" s="2"/>
      <c r="I12" s="13"/>
      <c r="J12" s="13"/>
      <c r="K12" s="13"/>
      <c r="L12" s="13"/>
      <c r="M12" s="13"/>
      <c r="N12" s="13"/>
      <c r="O12" s="13"/>
      <c r="P12" s="13"/>
    </row>
    <row r="13" spans="1:16">
      <c r="A13" s="37" t="s">
        <v>31</v>
      </c>
      <c r="B13" s="22" t="s">
        <v>32</v>
      </c>
      <c r="C13" s="109"/>
      <c r="D13" s="109"/>
      <c r="E13" s="109"/>
      <c r="F13" s="109"/>
      <c r="G13" s="109"/>
      <c r="H13" s="2"/>
      <c r="I13" s="13"/>
      <c r="J13" s="13"/>
      <c r="K13" s="13"/>
      <c r="L13" s="13"/>
      <c r="M13" s="13"/>
      <c r="N13" s="13"/>
      <c r="O13" s="13"/>
      <c r="P13" s="13"/>
    </row>
    <row r="14" spans="1:16">
      <c r="A14" s="4"/>
      <c r="B14" s="5"/>
      <c r="C14" s="2"/>
      <c r="D14" s="2"/>
      <c r="E14" s="2"/>
      <c r="F14" s="2"/>
      <c r="G14" s="2"/>
      <c r="H14" s="2"/>
      <c r="I14" s="13"/>
      <c r="J14" s="13"/>
      <c r="K14" s="13"/>
      <c r="L14" s="13"/>
      <c r="M14" s="13"/>
      <c r="N14" s="13"/>
      <c r="O14" s="13"/>
      <c r="P14" s="13"/>
    </row>
    <row r="15" spans="1:16">
      <c r="A15" s="24" t="s">
        <v>24</v>
      </c>
      <c r="B15" s="109"/>
      <c r="C15" s="109"/>
      <c r="D15" s="109"/>
      <c r="E15" s="109"/>
      <c r="F15" s="109"/>
      <c r="G15" s="109"/>
      <c r="H15" s="2"/>
      <c r="I15" s="13"/>
      <c r="J15" s="13"/>
      <c r="K15" s="13"/>
      <c r="L15" s="13"/>
      <c r="M15" s="13"/>
      <c r="N15" s="13"/>
      <c r="O15" s="13"/>
      <c r="P15" s="13"/>
    </row>
    <row r="16" spans="1:16">
      <c r="A16" s="4"/>
      <c r="B16" s="5"/>
      <c r="C16" s="2"/>
      <c r="D16" s="2"/>
      <c r="E16" s="2"/>
      <c r="F16" s="2"/>
      <c r="G16" s="2"/>
      <c r="H16" s="2"/>
      <c r="I16" s="13"/>
      <c r="J16" s="13"/>
      <c r="K16" s="13"/>
      <c r="L16" s="13"/>
      <c r="M16" s="13"/>
      <c r="N16" s="13"/>
      <c r="O16" s="13"/>
      <c r="P16" s="13"/>
    </row>
    <row r="17" spans="1:16" ht="38.25">
      <c r="A17" s="23" t="s">
        <v>41</v>
      </c>
      <c r="B17" s="26"/>
      <c r="C17" s="115"/>
      <c r="D17" s="116"/>
      <c r="E17" s="116"/>
      <c r="F17" s="116"/>
      <c r="G17" s="117"/>
      <c r="H17" s="2"/>
      <c r="I17" s="13"/>
      <c r="J17" s="13"/>
      <c r="K17" s="13"/>
      <c r="L17" s="13"/>
      <c r="M17" s="13"/>
      <c r="N17" s="13"/>
      <c r="O17" s="13"/>
      <c r="P17" s="13"/>
    </row>
    <row r="18" spans="1:16">
      <c r="A18" s="2"/>
      <c r="B18" s="2"/>
      <c r="C18" s="2"/>
      <c r="D18" s="2"/>
      <c r="E18" s="2"/>
      <c r="F18" s="2"/>
      <c r="G18" s="2"/>
      <c r="H18" s="2"/>
      <c r="I18" s="13"/>
      <c r="J18" s="13"/>
      <c r="K18" s="13"/>
      <c r="L18" s="13"/>
      <c r="M18" s="13"/>
      <c r="N18" s="13"/>
      <c r="O18" s="13"/>
      <c r="P18" s="13"/>
    </row>
    <row r="19" spans="1:16" ht="48.75" customHeight="1">
      <c r="A19" s="23" t="s">
        <v>35</v>
      </c>
      <c r="B19" s="33"/>
      <c r="C19" s="115"/>
      <c r="D19" s="116"/>
      <c r="E19" s="116"/>
      <c r="F19" s="116"/>
      <c r="G19" s="117"/>
      <c r="H19" s="2"/>
      <c r="I19" s="13"/>
      <c r="J19" s="13"/>
      <c r="K19" s="13"/>
      <c r="L19" s="13"/>
      <c r="M19" s="13"/>
      <c r="N19" s="13"/>
      <c r="O19" s="13"/>
      <c r="P19" s="13"/>
    </row>
    <row r="20" spans="1:16" ht="49.5" customHeight="1">
      <c r="A20" s="23" t="s">
        <v>36</v>
      </c>
      <c r="B20" s="33"/>
      <c r="C20" s="115"/>
      <c r="D20" s="116"/>
      <c r="E20" s="116"/>
      <c r="F20" s="116"/>
      <c r="G20" s="117"/>
      <c r="H20" s="2"/>
      <c r="I20" s="13"/>
      <c r="J20" s="13"/>
      <c r="K20" s="13"/>
      <c r="L20" s="13"/>
      <c r="M20" s="13"/>
      <c r="N20" s="13"/>
      <c r="O20" s="13"/>
      <c r="P20" s="13"/>
    </row>
    <row r="21" spans="1:16" ht="52.5" customHeight="1">
      <c r="A21" s="23" t="s">
        <v>39</v>
      </c>
      <c r="B21" s="33"/>
      <c r="C21" s="115"/>
      <c r="D21" s="116"/>
      <c r="E21" s="116"/>
      <c r="F21" s="116"/>
      <c r="G21" s="117"/>
      <c r="H21" s="2"/>
      <c r="I21" s="13"/>
      <c r="J21" s="13"/>
      <c r="K21" s="13"/>
      <c r="L21" s="13"/>
      <c r="M21" s="13"/>
      <c r="N21" s="13"/>
      <c r="O21" s="13"/>
      <c r="P21" s="13"/>
    </row>
    <row r="22" spans="1:16" ht="56.25" customHeight="1">
      <c r="A22" s="23" t="s">
        <v>40</v>
      </c>
      <c r="B22" s="33"/>
      <c r="C22" s="115"/>
      <c r="D22" s="116"/>
      <c r="E22" s="116"/>
      <c r="F22" s="116"/>
      <c r="G22" s="117"/>
      <c r="H22" s="2"/>
      <c r="I22" s="13"/>
      <c r="J22" s="13"/>
      <c r="K22" s="13"/>
      <c r="L22" s="13"/>
      <c r="M22" s="13"/>
      <c r="N22" s="13"/>
      <c r="O22" s="13"/>
      <c r="P22" s="13"/>
    </row>
    <row r="23" spans="1:16">
      <c r="A23" s="24" t="s">
        <v>47</v>
      </c>
      <c r="B23" s="109"/>
      <c r="C23" s="109"/>
      <c r="D23" s="109"/>
      <c r="E23" s="109"/>
      <c r="F23" s="109"/>
      <c r="G23" s="109"/>
      <c r="H23" s="2"/>
      <c r="I23" s="13"/>
      <c r="J23" s="13"/>
      <c r="K23" s="13"/>
      <c r="L23" s="13"/>
      <c r="M23" s="13"/>
      <c r="N23" s="13"/>
      <c r="O23" s="13"/>
      <c r="P23" s="13"/>
    </row>
    <row r="24" spans="1:16">
      <c r="A24" s="24" t="s">
        <v>27</v>
      </c>
      <c r="B24" s="109"/>
      <c r="C24" s="109"/>
      <c r="D24" s="109"/>
      <c r="E24" s="109"/>
      <c r="F24" s="109"/>
      <c r="G24" s="109"/>
      <c r="H24" s="2"/>
      <c r="I24" s="13"/>
      <c r="J24" s="13"/>
      <c r="K24" s="13"/>
      <c r="L24" s="13"/>
      <c r="M24" s="13"/>
      <c r="N24" s="13"/>
      <c r="O24" s="13"/>
      <c r="P24" s="13"/>
    </row>
    <row r="25" spans="1:16">
      <c r="A25" s="24" t="s">
        <v>28</v>
      </c>
      <c r="B25" s="109"/>
      <c r="C25" s="109"/>
      <c r="D25" s="109"/>
      <c r="E25" s="109"/>
      <c r="F25" s="109"/>
      <c r="G25" s="109"/>
      <c r="H25" s="2"/>
      <c r="I25" s="13"/>
      <c r="J25" s="13"/>
      <c r="K25" s="13"/>
      <c r="L25" s="13"/>
      <c r="M25" s="13"/>
      <c r="N25" s="13"/>
      <c r="O25" s="13"/>
      <c r="P25" s="13"/>
    </row>
    <row r="26" spans="1:16" ht="13.5" thickBot="1">
      <c r="A26" s="2"/>
      <c r="B26" s="2"/>
      <c r="C26" s="2"/>
      <c r="D26" s="2"/>
      <c r="E26" s="2"/>
      <c r="F26" s="2"/>
      <c r="G26" s="2"/>
      <c r="H26" s="2"/>
      <c r="I26" s="13"/>
      <c r="J26" s="13"/>
      <c r="K26" s="13"/>
      <c r="L26" s="13"/>
      <c r="M26" s="13"/>
      <c r="N26" s="13"/>
      <c r="O26" s="13"/>
      <c r="P26" s="13"/>
    </row>
    <row r="27" spans="1:16" ht="53.25" customHeight="1" thickBot="1">
      <c r="A27" s="21"/>
      <c r="B27" s="110" t="s">
        <v>62</v>
      </c>
      <c r="C27" s="111"/>
      <c r="D27" s="111"/>
      <c r="E27" s="111"/>
      <c r="F27" s="111"/>
      <c r="G27" s="112"/>
      <c r="H27" s="2"/>
      <c r="I27" s="13"/>
      <c r="J27" s="13"/>
      <c r="K27" s="13"/>
      <c r="L27" s="13"/>
      <c r="M27" s="13"/>
      <c r="N27" s="13"/>
      <c r="O27" s="13"/>
      <c r="P27" s="13"/>
    </row>
    <row r="28" spans="1:16" ht="13.5" thickBot="1">
      <c r="A28" s="27"/>
      <c r="B28" s="28" t="s">
        <v>0</v>
      </c>
      <c r="C28" s="29" t="s">
        <v>1</v>
      </c>
      <c r="D28" s="29" t="s">
        <v>2</v>
      </c>
      <c r="E28" s="29" t="s">
        <v>3</v>
      </c>
      <c r="F28" s="29" t="s">
        <v>4</v>
      </c>
      <c r="G28" s="30" t="s">
        <v>5</v>
      </c>
      <c r="H28" s="3"/>
      <c r="I28" s="14"/>
      <c r="J28" s="13"/>
      <c r="K28" s="13"/>
      <c r="L28" s="13"/>
      <c r="M28" s="13"/>
      <c r="N28" s="13"/>
      <c r="O28" s="13"/>
      <c r="P28" s="13"/>
    </row>
    <row r="29" spans="1:16" ht="42.75" customHeight="1" thickBot="1">
      <c r="A29" s="31" t="s">
        <v>71</v>
      </c>
      <c r="B29" s="58"/>
      <c r="C29" s="59"/>
      <c r="D29" s="59"/>
      <c r="E29" s="59"/>
      <c r="F29" s="59"/>
      <c r="G29" s="60"/>
      <c r="H29" s="8"/>
      <c r="I29" s="15"/>
      <c r="J29" s="13"/>
      <c r="K29" s="13"/>
      <c r="L29" s="13"/>
      <c r="M29" s="13"/>
      <c r="N29" s="13"/>
      <c r="O29" s="13"/>
      <c r="P29" s="13"/>
    </row>
    <row r="30" spans="1:16" ht="42.75" customHeight="1">
      <c r="A30" s="31" t="s">
        <v>33</v>
      </c>
      <c r="B30" s="49"/>
      <c r="C30" s="50"/>
      <c r="D30" s="50"/>
      <c r="E30" s="50"/>
      <c r="F30" s="50"/>
      <c r="G30" s="51"/>
      <c r="H30" s="8"/>
      <c r="I30" s="15"/>
      <c r="J30" s="13"/>
      <c r="K30" s="13"/>
      <c r="L30" s="13"/>
      <c r="M30" s="13"/>
      <c r="N30" s="13"/>
      <c r="O30" s="13"/>
      <c r="P30" s="13"/>
    </row>
    <row r="31" spans="1:16" ht="42.75" customHeight="1" thickBot="1">
      <c r="A31" s="32" t="s">
        <v>34</v>
      </c>
      <c r="B31" s="52"/>
      <c r="C31" s="53"/>
      <c r="D31" s="53"/>
      <c r="E31" s="53"/>
      <c r="F31" s="53"/>
      <c r="G31" s="54"/>
      <c r="H31" s="8"/>
      <c r="I31" s="15"/>
      <c r="J31" s="13"/>
      <c r="K31" s="13"/>
      <c r="L31" s="13"/>
      <c r="M31" s="13"/>
      <c r="N31" s="13"/>
      <c r="O31" s="13"/>
      <c r="P31" s="13"/>
    </row>
    <row r="32" spans="1:16" ht="42.75" customHeight="1" thickBot="1">
      <c r="A32" s="20" t="s">
        <v>57</v>
      </c>
      <c r="B32" s="55"/>
      <c r="C32" s="56"/>
      <c r="D32" s="56"/>
      <c r="E32" s="56"/>
      <c r="F32" s="56"/>
      <c r="G32" s="57"/>
      <c r="H32" s="8"/>
      <c r="I32" s="15"/>
      <c r="J32" s="13"/>
      <c r="K32" s="13"/>
      <c r="L32" s="13"/>
      <c r="M32" s="13"/>
      <c r="N32" s="13"/>
      <c r="O32" s="13"/>
      <c r="P32" s="13"/>
    </row>
    <row r="33" spans="1:16" ht="42.75" customHeight="1" thickBot="1">
      <c r="A33" s="38" t="s">
        <v>14</v>
      </c>
      <c r="B33" s="61"/>
      <c r="C33" s="47"/>
      <c r="D33" s="47"/>
      <c r="E33" s="47"/>
      <c r="F33" s="47"/>
      <c r="G33" s="48"/>
      <c r="H33" s="8"/>
      <c r="I33" s="15"/>
      <c r="J33" s="13"/>
      <c r="K33" s="13"/>
      <c r="L33" s="13"/>
      <c r="M33" s="13"/>
      <c r="N33" s="13"/>
      <c r="O33" s="13"/>
      <c r="P33" s="13"/>
    </row>
    <row r="34" spans="1:16">
      <c r="B34" s="8"/>
      <c r="C34" s="8"/>
      <c r="D34" s="8"/>
      <c r="E34" s="8"/>
      <c r="F34" s="8"/>
      <c r="G34" s="8"/>
      <c r="H34" s="8"/>
      <c r="I34" s="16"/>
      <c r="J34" s="17"/>
      <c r="K34" s="13"/>
      <c r="L34" s="13"/>
      <c r="M34" s="13"/>
      <c r="N34" s="13"/>
      <c r="O34" s="13"/>
      <c r="P34" s="13"/>
    </row>
    <row r="35" spans="1:16" ht="13.5" thickBot="1">
      <c r="A35" s="3"/>
      <c r="B35" s="8"/>
      <c r="C35" s="8"/>
      <c r="D35" s="8"/>
      <c r="E35" s="8"/>
      <c r="F35" s="8"/>
      <c r="G35" s="8"/>
      <c r="H35" s="8"/>
      <c r="I35" s="16"/>
      <c r="J35" s="17"/>
      <c r="K35" s="13"/>
      <c r="L35" s="13"/>
      <c r="M35" s="13"/>
      <c r="N35" s="13"/>
      <c r="O35" s="13"/>
      <c r="P35" s="13"/>
    </row>
    <row r="36" spans="1:16">
      <c r="A36" s="98" t="s">
        <v>29</v>
      </c>
      <c r="B36" s="99"/>
      <c r="C36" s="8"/>
      <c r="D36" s="8"/>
      <c r="E36" s="8"/>
      <c r="F36" s="8"/>
      <c r="G36" s="8"/>
      <c r="H36" s="8"/>
      <c r="I36" s="16"/>
      <c r="J36" s="17"/>
      <c r="K36" s="13"/>
      <c r="L36" s="13"/>
      <c r="M36" s="13"/>
      <c r="N36" s="13"/>
      <c r="O36" s="13"/>
      <c r="P36" s="13"/>
    </row>
    <row r="37" spans="1:16" ht="13.5" thickBot="1">
      <c r="A37" s="18" t="s">
        <v>30</v>
      </c>
      <c r="B37" s="19"/>
      <c r="C37" s="8"/>
      <c r="D37" s="8"/>
      <c r="E37" s="8"/>
      <c r="F37" s="8"/>
      <c r="G37" s="8"/>
      <c r="H37" s="8"/>
      <c r="I37" s="16"/>
      <c r="J37" s="17"/>
      <c r="K37" s="13"/>
      <c r="L37" s="13"/>
      <c r="M37" s="13"/>
      <c r="N37" s="13"/>
      <c r="O37" s="13"/>
      <c r="P37" s="13"/>
    </row>
    <row r="38" spans="1:16">
      <c r="A38" s="3"/>
      <c r="B38" s="8"/>
      <c r="C38" s="8"/>
      <c r="D38" s="8"/>
      <c r="E38" s="8"/>
      <c r="F38" s="8"/>
      <c r="G38" s="8"/>
      <c r="H38" s="8"/>
      <c r="I38" s="16"/>
      <c r="J38" s="17"/>
      <c r="K38" s="13"/>
      <c r="L38" s="13"/>
      <c r="M38" s="13"/>
      <c r="N38" s="13"/>
      <c r="O38" s="13"/>
      <c r="P38" s="13"/>
    </row>
    <row r="39" spans="1:16">
      <c r="A39" s="5" t="s">
        <v>6</v>
      </c>
      <c r="B39" s="6" t="s">
        <v>15</v>
      </c>
      <c r="C39" s="2"/>
      <c r="D39" s="2"/>
      <c r="E39" s="9" t="s">
        <v>10</v>
      </c>
      <c r="F39" s="2" t="str">
        <f ca="1">CustomDocProps("PD3_-1_9_0")</f>
        <v>ANQAP Forms</v>
      </c>
      <c r="G39" s="2"/>
      <c r="H39" s="8"/>
      <c r="I39" s="13"/>
      <c r="J39" s="13"/>
      <c r="K39" s="13"/>
      <c r="L39" s="13"/>
      <c r="M39" s="13"/>
      <c r="N39" s="13"/>
      <c r="O39" s="13"/>
      <c r="P39" s="13"/>
    </row>
    <row r="40" spans="1:16">
      <c r="A40" s="5" t="s">
        <v>7</v>
      </c>
      <c r="B40" s="12">
        <v>9</v>
      </c>
      <c r="C40" s="2"/>
      <c r="D40" s="2"/>
      <c r="E40" s="10" t="s">
        <v>11</v>
      </c>
      <c r="F40" s="2" t="s">
        <v>13</v>
      </c>
      <c r="G40" s="2"/>
      <c r="H40" s="2"/>
      <c r="I40" s="13"/>
      <c r="J40" s="13"/>
      <c r="K40" s="13"/>
      <c r="L40" s="13"/>
      <c r="M40" s="13"/>
      <c r="N40" s="13"/>
      <c r="O40" s="13"/>
      <c r="P40" s="13"/>
    </row>
    <row r="41" spans="1:16">
      <c r="A41" s="5" t="s">
        <v>8</v>
      </c>
      <c r="B41" s="11">
        <v>46184</v>
      </c>
      <c r="C41" s="2"/>
      <c r="D41" s="2"/>
      <c r="E41" s="5" t="s">
        <v>12</v>
      </c>
      <c r="F41" s="2" t="str">
        <f ca="1">CustomDocProps("PD3_-1_11_0")</f>
        <v>Uncontrolled When Printed</v>
      </c>
      <c r="G41" s="2"/>
      <c r="H41" s="2"/>
      <c r="I41" s="13"/>
      <c r="J41" s="13"/>
      <c r="K41" s="13"/>
      <c r="L41" s="13"/>
      <c r="M41" s="13"/>
      <c r="N41" s="13"/>
      <c r="O41" s="13"/>
      <c r="P41" s="13"/>
    </row>
    <row r="42" spans="1:16">
      <c r="A42" s="5" t="s">
        <v>9</v>
      </c>
      <c r="B42" s="6" t="s">
        <v>16</v>
      </c>
      <c r="C42" s="2"/>
      <c r="D42" s="2"/>
      <c r="E42" s="2"/>
      <c r="F42" s="2"/>
      <c r="G42" s="2"/>
      <c r="H42" s="2"/>
      <c r="I42" s="13"/>
      <c r="J42" s="13"/>
      <c r="K42" s="13"/>
      <c r="L42" s="13"/>
      <c r="M42" s="13"/>
      <c r="N42" s="13"/>
      <c r="O42" s="13"/>
      <c r="P42" s="13"/>
    </row>
    <row r="43" spans="1:16">
      <c r="A43" s="2"/>
      <c r="B43" s="2"/>
      <c r="C43" s="2"/>
      <c r="D43" s="2"/>
      <c r="E43" s="2"/>
      <c r="F43" s="2"/>
      <c r="G43" s="2"/>
      <c r="H43" s="2"/>
      <c r="I43" s="13"/>
      <c r="J43" s="13"/>
      <c r="K43" s="13"/>
      <c r="L43" s="13"/>
      <c r="M43" s="13"/>
      <c r="N43" s="13"/>
      <c r="O43" s="13"/>
      <c r="P43" s="13"/>
    </row>
    <row r="44" spans="1:16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</row>
    <row r="45" spans="1:16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</row>
    <row r="46" spans="1:16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</row>
    <row r="47" spans="1:16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</row>
    <row r="48" spans="1:16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</row>
    <row r="49" spans="1:16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</row>
    <row r="50" spans="1:16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</row>
    <row r="51" spans="1:16">
      <c r="A51" s="13"/>
      <c r="B51" s="13"/>
      <c r="C51" s="13"/>
      <c r="D51" s="13"/>
      <c r="E51" s="13"/>
      <c r="F51" s="13"/>
      <c r="G51" s="13"/>
      <c r="H51" s="13"/>
      <c r="I51" s="13"/>
      <c r="J51" s="13"/>
      <c r="K51" s="13"/>
      <c r="L51" s="13"/>
      <c r="M51" s="13"/>
      <c r="N51" s="13"/>
      <c r="O51" s="13"/>
      <c r="P51" s="13"/>
    </row>
    <row r="52" spans="1:16">
      <c r="A52" s="13"/>
      <c r="B52" s="13"/>
      <c r="C52" s="13"/>
      <c r="D52" s="13"/>
      <c r="E52" s="13"/>
      <c r="F52" s="13"/>
      <c r="G52" s="13"/>
      <c r="H52" s="13"/>
      <c r="I52" s="13"/>
      <c r="J52" s="13"/>
      <c r="K52" s="13"/>
      <c r="L52" s="13"/>
      <c r="M52" s="13"/>
      <c r="N52" s="13"/>
      <c r="O52" s="13"/>
      <c r="P52" s="13"/>
    </row>
    <row r="53" spans="1:16">
      <c r="A53" s="13"/>
      <c r="B53" s="13"/>
      <c r="C53" s="13"/>
      <c r="D53" s="13"/>
      <c r="E53" s="13"/>
      <c r="F53" s="13"/>
      <c r="G53" s="13"/>
      <c r="H53" s="13"/>
      <c r="I53" s="13"/>
      <c r="J53" s="13"/>
      <c r="K53" s="13"/>
      <c r="L53" s="13"/>
      <c r="M53" s="13"/>
      <c r="N53" s="13"/>
      <c r="O53" s="13"/>
      <c r="P53" s="13"/>
    </row>
    <row r="54" spans="1:16">
      <c r="A54" s="13"/>
      <c r="B54" s="13"/>
      <c r="C54" s="13"/>
      <c r="D54" s="13"/>
      <c r="E54" s="13"/>
      <c r="F54" s="13"/>
      <c r="G54" s="13"/>
      <c r="H54" s="13"/>
      <c r="I54" s="13"/>
      <c r="J54" s="13"/>
      <c r="K54" s="13"/>
      <c r="L54" s="13"/>
      <c r="M54" s="13"/>
      <c r="N54" s="13"/>
      <c r="O54" s="13"/>
      <c r="P54" s="13"/>
    </row>
    <row r="55" spans="1:16">
      <c r="A55" s="13"/>
      <c r="B55" s="13"/>
      <c r="C55" s="13"/>
      <c r="D55" s="13"/>
      <c r="E55" s="13"/>
      <c r="F55" s="13"/>
      <c r="G55" s="13"/>
      <c r="H55" s="13"/>
      <c r="I55" s="13"/>
      <c r="J55" s="13"/>
      <c r="K55" s="13"/>
      <c r="L55" s="13"/>
      <c r="M55" s="13"/>
      <c r="N55" s="13"/>
      <c r="O55" s="13"/>
      <c r="P55" s="13"/>
    </row>
    <row r="56" spans="1:16" s="13" customFormat="1"/>
    <row r="57" spans="1:16" s="13" customFormat="1"/>
    <row r="58" spans="1:16" s="13" customFormat="1"/>
    <row r="59" spans="1:16" s="13" customFormat="1"/>
    <row r="60" spans="1:16" s="13" customFormat="1"/>
    <row r="61" spans="1:16" s="13" customFormat="1"/>
    <row r="62" spans="1:16" s="13" customFormat="1"/>
    <row r="63" spans="1:16" s="13" customFormat="1"/>
    <row r="64" spans="1:16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</sheetData>
  <dataConsolidate/>
  <mergeCells count="20">
    <mergeCell ref="C20:G20"/>
    <mergeCell ref="A2:B2"/>
    <mergeCell ref="C2:G2"/>
    <mergeCell ref="E4:G10"/>
    <mergeCell ref="B6:C6"/>
    <mergeCell ref="B7:C7"/>
    <mergeCell ref="B8:C8"/>
    <mergeCell ref="B9:C9"/>
    <mergeCell ref="C12:G12"/>
    <mergeCell ref="C13:G13"/>
    <mergeCell ref="B15:G15"/>
    <mergeCell ref="C17:G17"/>
    <mergeCell ref="C19:G19"/>
    <mergeCell ref="A36:B36"/>
    <mergeCell ref="C21:G21"/>
    <mergeCell ref="C22:G22"/>
    <mergeCell ref="B23:G23"/>
    <mergeCell ref="B24:G24"/>
    <mergeCell ref="B25:G25"/>
    <mergeCell ref="B27:G27"/>
  </mergeCells>
  <conditionalFormatting sqref="B4:B5 C5 B6:C9">
    <cfRule type="containsBlanks" dxfId="23" priority="5">
      <formula>LEN(TRIM(B4))=0</formula>
    </cfRule>
  </conditionalFormatting>
  <conditionalFormatting sqref="B15">
    <cfRule type="containsBlanks" dxfId="22" priority="4">
      <formula>LEN(TRIM(B15))=0</formula>
    </cfRule>
  </conditionalFormatting>
  <conditionalFormatting sqref="B29:G33">
    <cfRule type="containsBlanks" dxfId="21" priority="6" stopIfTrue="1">
      <formula>LEN(TRIM(B29))=0</formula>
    </cfRule>
  </conditionalFormatting>
  <conditionalFormatting sqref="B19:G25">
    <cfRule type="containsBlanks" dxfId="20" priority="3">
      <formula>LEN(TRIM(B19))=0</formula>
    </cfRule>
  </conditionalFormatting>
  <conditionalFormatting sqref="B17:G17">
    <cfRule type="containsBlanks" dxfId="19" priority="2">
      <formula>LEN(TRIM(B17))=0</formula>
    </cfRule>
  </conditionalFormatting>
  <conditionalFormatting sqref="B12:G12 C13:G13">
    <cfRule type="containsBlanks" dxfId="18" priority="1">
      <formula>LEN(TRIM(B12))=0</formula>
    </cfRule>
  </conditionalFormatting>
  <dataValidations count="4">
    <dataValidation type="list" allowBlank="1" showInputMessage="1" showErrorMessage="1" sqref="B19:B22" xr:uid="{30EC7304-3BE1-48B0-A8D6-0FC4DF4DD261}">
      <formula1>"In-house-specify batch #:,External supplier-specify ALL details including name and batch #:"</formula1>
    </dataValidation>
    <dataValidation type="list" allowBlank="1" showInputMessage="1" showErrorMessage="1" sqref="B17" xr:uid="{42FD93B2-0688-47D6-B46F-C3DC7F62BD4F}">
      <formula1>"No,Yes-details:"</formula1>
    </dataValidation>
    <dataValidation type="list" allowBlank="1" showErrorMessage="1" sqref="B12" xr:uid="{19404303-EDF1-4B64-8523-866817FA8997}">
      <formula1>"ANZSDP,ASDT,WOAH,In-house,Other-specify:"</formula1>
    </dataValidation>
    <dataValidation type="list" allowBlank="1" showInputMessage="1" showErrorMessage="1" sqref="B29:G29" xr:uid="{C62818DA-D19C-45A8-BB72-0B782034ACB5}">
      <formula1>"Pos,Neg,Inconclusive"</formula1>
    </dataValidation>
  </dataValidations>
  <pageMargins left="0.75" right="0.19" top="0.81" bottom="0.46" header="0.5" footer="0.2"/>
  <pageSetup paperSize="9" orientation="landscape" r:id="rId1"/>
  <headerFooter alignWithMargins="0">
    <oddHeader>&amp;CMonthly Result Recording Spreadsheet&amp;RQF 17</oddHeader>
    <oddFooter>&amp;LVersion 2.3&amp;C16/11/2011_x000D_&amp;1#&amp;"Calibri"&amp;12&amp;K000000 OFFICIAL&amp;Rpage 1 of 1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282614-1103-40EA-B327-3D14D82A3A1D}">
  <sheetPr codeName="Sheet11"/>
  <dimension ref="A1:Z81"/>
  <sheetViews>
    <sheetView zoomScale="80" zoomScaleNormal="80" workbookViewId="0">
      <selection activeCell="B5" sqref="B5"/>
    </sheetView>
  </sheetViews>
  <sheetFormatPr defaultColWidth="9.140625" defaultRowHeight="12.75"/>
  <cols>
    <col min="1" max="1" width="48.7109375" style="1" customWidth="1"/>
    <col min="2" max="2" width="25.28515625" style="1" bestFit="1" customWidth="1"/>
    <col min="3" max="7" width="24.28515625" style="1" customWidth="1"/>
    <col min="8" max="8" width="4.85546875" style="1" customWidth="1"/>
    <col min="9" max="10" width="9.140625" style="1" customWidth="1"/>
    <col min="11" max="16" width="9.140625" style="1"/>
    <col min="17" max="26" width="9.140625" style="13"/>
    <col min="27" max="16384" width="9.140625" style="1"/>
  </cols>
  <sheetData>
    <row r="1" spans="1:16" ht="13.5" thickBot="1">
      <c r="A1" s="2"/>
      <c r="B1" s="2"/>
      <c r="C1" s="2"/>
      <c r="D1" s="2"/>
      <c r="E1" s="2"/>
      <c r="F1" s="2"/>
      <c r="G1" s="2"/>
      <c r="H1" s="2"/>
      <c r="I1" s="13"/>
      <c r="J1" s="13"/>
      <c r="K1" s="13"/>
      <c r="L1" s="13"/>
      <c r="M1" s="13"/>
      <c r="N1" s="13"/>
      <c r="O1" s="13"/>
      <c r="P1" s="13"/>
    </row>
    <row r="2" spans="1:16" ht="92.25" customHeight="1" thickBot="1">
      <c r="A2" s="113" t="s">
        <v>17</v>
      </c>
      <c r="B2" s="114"/>
      <c r="C2" s="118" t="s">
        <v>38</v>
      </c>
      <c r="D2" s="119"/>
      <c r="E2" s="119"/>
      <c r="F2" s="119"/>
      <c r="G2" s="120"/>
      <c r="H2" s="2"/>
      <c r="I2" s="13"/>
      <c r="J2" s="13"/>
      <c r="K2" s="13"/>
      <c r="L2" s="13"/>
      <c r="M2" s="13"/>
      <c r="N2" s="13"/>
      <c r="O2" s="13"/>
      <c r="P2" s="13"/>
    </row>
    <row r="3" spans="1:16" ht="13.5" thickBot="1">
      <c r="A3" s="2"/>
      <c r="B3" s="2"/>
      <c r="C3" s="2"/>
      <c r="D3" s="2"/>
      <c r="E3" s="2"/>
      <c r="F3" s="2"/>
      <c r="G3" s="2"/>
      <c r="H3" s="2"/>
      <c r="I3" s="13"/>
      <c r="J3" s="13"/>
      <c r="K3" s="13"/>
      <c r="L3" s="13"/>
      <c r="M3" s="13"/>
      <c r="N3" s="13"/>
      <c r="O3" s="13"/>
      <c r="P3" s="13"/>
    </row>
    <row r="4" spans="1:16">
      <c r="A4" s="24" t="s">
        <v>19</v>
      </c>
      <c r="B4" s="24" t="s">
        <v>43</v>
      </c>
      <c r="C4" s="35" t="s">
        <v>42</v>
      </c>
      <c r="D4" s="2"/>
      <c r="E4" s="100" t="s">
        <v>37</v>
      </c>
      <c r="F4" s="101"/>
      <c r="G4" s="102"/>
      <c r="H4" s="2"/>
      <c r="I4" s="13"/>
      <c r="J4" s="13"/>
      <c r="K4" s="13"/>
      <c r="L4" s="13"/>
      <c r="M4" s="13"/>
      <c r="N4" s="13"/>
      <c r="O4" s="13"/>
      <c r="P4" s="13"/>
    </row>
    <row r="5" spans="1:16">
      <c r="A5" s="24" t="s">
        <v>20</v>
      </c>
      <c r="B5" s="24"/>
      <c r="C5" s="73"/>
      <c r="D5" s="2"/>
      <c r="E5" s="103"/>
      <c r="F5" s="104"/>
      <c r="G5" s="105"/>
      <c r="H5" s="2"/>
      <c r="I5" s="13"/>
      <c r="J5" s="13"/>
      <c r="K5" s="13"/>
      <c r="L5" s="13"/>
      <c r="M5" s="13"/>
      <c r="N5" s="13"/>
      <c r="O5" s="13"/>
      <c r="P5" s="13"/>
    </row>
    <row r="6" spans="1:16">
      <c r="A6" s="24" t="s">
        <v>26</v>
      </c>
      <c r="B6" s="121"/>
      <c r="C6" s="121"/>
      <c r="D6" s="2"/>
      <c r="E6" s="103"/>
      <c r="F6" s="104"/>
      <c r="G6" s="105"/>
      <c r="H6" s="2"/>
      <c r="I6" s="13"/>
      <c r="J6" s="13"/>
      <c r="K6" s="13"/>
      <c r="L6" s="13"/>
      <c r="M6" s="13"/>
      <c r="N6" s="13"/>
      <c r="O6" s="13"/>
      <c r="P6" s="13"/>
    </row>
    <row r="7" spans="1:16">
      <c r="A7" s="24" t="s">
        <v>21</v>
      </c>
      <c r="B7" s="121"/>
      <c r="C7" s="121"/>
      <c r="D7" s="2"/>
      <c r="E7" s="103"/>
      <c r="F7" s="104"/>
      <c r="G7" s="105"/>
      <c r="H7" s="2"/>
      <c r="I7" s="13"/>
      <c r="J7" s="13"/>
      <c r="K7" s="13"/>
      <c r="L7" s="13"/>
      <c r="M7" s="13"/>
      <c r="N7" s="13"/>
      <c r="O7" s="13"/>
      <c r="P7" s="13"/>
    </row>
    <row r="8" spans="1:16">
      <c r="A8" s="24" t="s">
        <v>22</v>
      </c>
      <c r="B8" s="122"/>
      <c r="C8" s="122"/>
      <c r="D8" s="2"/>
      <c r="E8" s="103"/>
      <c r="F8" s="104"/>
      <c r="G8" s="105"/>
      <c r="H8" s="2"/>
      <c r="I8" s="13"/>
      <c r="J8" s="13"/>
      <c r="K8" s="13"/>
      <c r="L8" s="13"/>
      <c r="M8" s="13"/>
      <c r="N8" s="13"/>
      <c r="O8" s="13"/>
      <c r="P8" s="13"/>
    </row>
    <row r="9" spans="1:16">
      <c r="A9" s="24" t="s">
        <v>23</v>
      </c>
      <c r="B9" s="121"/>
      <c r="C9" s="121"/>
      <c r="D9" s="2"/>
      <c r="E9" s="103"/>
      <c r="F9" s="104"/>
      <c r="G9" s="105"/>
      <c r="H9" s="2"/>
      <c r="I9" s="13"/>
      <c r="J9" s="13"/>
      <c r="K9" s="13"/>
      <c r="L9" s="13"/>
      <c r="M9" s="13"/>
      <c r="N9" s="13"/>
      <c r="O9" s="13"/>
      <c r="P9" s="13"/>
    </row>
    <row r="10" spans="1:16" ht="13.5" thickBot="1">
      <c r="A10" s="7"/>
      <c r="B10" s="2"/>
      <c r="C10" s="2"/>
      <c r="D10" s="2"/>
      <c r="E10" s="106"/>
      <c r="F10" s="107"/>
      <c r="G10" s="108"/>
      <c r="H10" s="2"/>
      <c r="I10" s="13"/>
      <c r="J10" s="13"/>
      <c r="K10" s="13"/>
      <c r="L10" s="13"/>
      <c r="M10" s="13"/>
      <c r="N10" s="13"/>
      <c r="O10" s="13"/>
      <c r="P10" s="13"/>
    </row>
    <row r="11" spans="1:16">
      <c r="A11" s="7"/>
      <c r="B11" s="2"/>
      <c r="C11" s="2"/>
      <c r="D11" s="2"/>
      <c r="E11" s="34"/>
      <c r="F11" s="34"/>
      <c r="G11" s="34"/>
      <c r="H11" s="2"/>
      <c r="I11" s="13"/>
      <c r="J11" s="13"/>
      <c r="K11" s="13"/>
      <c r="L11" s="13"/>
      <c r="M11" s="13"/>
      <c r="N11" s="13"/>
      <c r="O11" s="13"/>
      <c r="P11" s="13"/>
    </row>
    <row r="12" spans="1:16">
      <c r="A12" s="25" t="s">
        <v>25</v>
      </c>
      <c r="B12" s="22"/>
      <c r="C12" s="109"/>
      <c r="D12" s="109"/>
      <c r="E12" s="109"/>
      <c r="F12" s="109"/>
      <c r="G12" s="109"/>
      <c r="H12" s="2"/>
      <c r="I12" s="13"/>
      <c r="J12" s="13"/>
      <c r="K12" s="13"/>
      <c r="L12" s="13"/>
      <c r="M12" s="13"/>
      <c r="N12" s="13"/>
      <c r="O12" s="13"/>
      <c r="P12" s="13"/>
    </row>
    <row r="13" spans="1:16">
      <c r="A13" s="37" t="s">
        <v>31</v>
      </c>
      <c r="B13" s="22" t="s">
        <v>32</v>
      </c>
      <c r="C13" s="109"/>
      <c r="D13" s="109"/>
      <c r="E13" s="109"/>
      <c r="F13" s="109"/>
      <c r="G13" s="109"/>
      <c r="H13" s="2"/>
      <c r="I13" s="13"/>
      <c r="J13" s="13"/>
      <c r="K13" s="13"/>
      <c r="L13" s="13"/>
      <c r="M13" s="13"/>
      <c r="N13" s="13"/>
      <c r="O13" s="13"/>
      <c r="P13" s="13"/>
    </row>
    <row r="14" spans="1:16">
      <c r="A14" s="4"/>
      <c r="B14" s="5"/>
      <c r="C14" s="2"/>
      <c r="D14" s="2"/>
      <c r="E14" s="2"/>
      <c r="F14" s="2"/>
      <c r="G14" s="2"/>
      <c r="H14" s="2"/>
      <c r="I14" s="13"/>
      <c r="J14" s="13"/>
      <c r="K14" s="13"/>
      <c r="L14" s="13"/>
      <c r="M14" s="13"/>
      <c r="N14" s="13"/>
      <c r="O14" s="13"/>
      <c r="P14" s="13"/>
    </row>
    <row r="15" spans="1:16">
      <c r="A15" s="24" t="s">
        <v>24</v>
      </c>
      <c r="B15" s="109"/>
      <c r="C15" s="109"/>
      <c r="D15" s="109"/>
      <c r="E15" s="109"/>
      <c r="F15" s="109"/>
      <c r="G15" s="109"/>
      <c r="H15" s="2"/>
      <c r="I15" s="13"/>
      <c r="J15" s="13"/>
      <c r="K15" s="13"/>
      <c r="L15" s="13"/>
      <c r="M15" s="13"/>
      <c r="N15" s="13"/>
      <c r="O15" s="13"/>
      <c r="P15" s="13"/>
    </row>
    <row r="16" spans="1:16">
      <c r="A16" s="4"/>
      <c r="B16" s="5"/>
      <c r="C16" s="2"/>
      <c r="D16" s="2"/>
      <c r="E16" s="2"/>
      <c r="F16" s="2"/>
      <c r="G16" s="2"/>
      <c r="H16" s="2"/>
      <c r="I16" s="13"/>
      <c r="J16" s="13"/>
      <c r="K16" s="13"/>
      <c r="L16" s="13"/>
      <c r="M16" s="13"/>
      <c r="N16" s="13"/>
      <c r="O16" s="13"/>
      <c r="P16" s="13"/>
    </row>
    <row r="17" spans="1:16" ht="38.25">
      <c r="A17" s="23" t="s">
        <v>41</v>
      </c>
      <c r="B17" s="26"/>
      <c r="C17" s="115"/>
      <c r="D17" s="116"/>
      <c r="E17" s="116"/>
      <c r="F17" s="116"/>
      <c r="G17" s="117"/>
      <c r="H17" s="2"/>
      <c r="I17" s="13"/>
      <c r="J17" s="13"/>
      <c r="K17" s="13"/>
      <c r="L17" s="13"/>
      <c r="M17" s="13"/>
      <c r="N17" s="13"/>
      <c r="O17" s="13"/>
      <c r="P17" s="13"/>
    </row>
    <row r="18" spans="1:16">
      <c r="A18" s="2"/>
      <c r="B18" s="2"/>
      <c r="C18" s="2"/>
      <c r="D18" s="2"/>
      <c r="E18" s="2"/>
      <c r="F18" s="2"/>
      <c r="G18" s="2"/>
      <c r="H18" s="2"/>
      <c r="I18" s="13"/>
      <c r="J18" s="13"/>
      <c r="K18" s="13"/>
      <c r="L18" s="13"/>
      <c r="M18" s="13"/>
      <c r="N18" s="13"/>
      <c r="O18" s="13"/>
      <c r="P18" s="13"/>
    </row>
    <row r="19" spans="1:16" ht="48.75" customHeight="1">
      <c r="A19" s="23" t="s">
        <v>35</v>
      </c>
      <c r="B19" s="33"/>
      <c r="C19" s="115"/>
      <c r="D19" s="116"/>
      <c r="E19" s="116"/>
      <c r="F19" s="116"/>
      <c r="G19" s="117"/>
      <c r="H19" s="2"/>
      <c r="I19" s="13"/>
      <c r="J19" s="13"/>
      <c r="K19" s="13"/>
      <c r="L19" s="13"/>
      <c r="M19" s="13"/>
      <c r="N19" s="13"/>
      <c r="O19" s="13"/>
      <c r="P19" s="13"/>
    </row>
    <row r="20" spans="1:16" ht="49.5" customHeight="1">
      <c r="A20" s="23" t="s">
        <v>36</v>
      </c>
      <c r="B20" s="33"/>
      <c r="C20" s="115"/>
      <c r="D20" s="116"/>
      <c r="E20" s="116"/>
      <c r="F20" s="116"/>
      <c r="G20" s="117"/>
      <c r="H20" s="2"/>
      <c r="I20" s="13"/>
      <c r="J20" s="13"/>
      <c r="K20" s="13"/>
      <c r="L20" s="13"/>
      <c r="M20" s="13"/>
      <c r="N20" s="13"/>
      <c r="O20" s="13"/>
      <c r="P20" s="13"/>
    </row>
    <row r="21" spans="1:16" ht="52.5" customHeight="1">
      <c r="A21" s="23" t="s">
        <v>39</v>
      </c>
      <c r="B21" s="33"/>
      <c r="C21" s="115"/>
      <c r="D21" s="116"/>
      <c r="E21" s="116"/>
      <c r="F21" s="116"/>
      <c r="G21" s="117"/>
      <c r="H21" s="2"/>
      <c r="I21" s="13"/>
      <c r="J21" s="13"/>
      <c r="K21" s="13"/>
      <c r="L21" s="13"/>
      <c r="M21" s="13"/>
      <c r="N21" s="13"/>
      <c r="O21" s="13"/>
      <c r="P21" s="13"/>
    </row>
    <row r="22" spans="1:16">
      <c r="A22" s="24" t="s">
        <v>27</v>
      </c>
      <c r="B22" s="109"/>
      <c r="C22" s="109"/>
      <c r="D22" s="109"/>
      <c r="E22" s="109"/>
      <c r="F22" s="109"/>
      <c r="G22" s="109"/>
      <c r="H22" s="2"/>
      <c r="I22" s="13"/>
      <c r="J22" s="13"/>
      <c r="K22" s="13"/>
      <c r="L22" s="13"/>
      <c r="M22" s="13"/>
      <c r="N22" s="13"/>
      <c r="O22" s="13"/>
      <c r="P22" s="13"/>
    </row>
    <row r="23" spans="1:16">
      <c r="A23" s="24" t="s">
        <v>28</v>
      </c>
      <c r="B23" s="109"/>
      <c r="C23" s="109"/>
      <c r="D23" s="109"/>
      <c r="E23" s="109"/>
      <c r="F23" s="109"/>
      <c r="G23" s="109"/>
      <c r="H23" s="2"/>
      <c r="I23" s="13"/>
      <c r="J23" s="13"/>
      <c r="K23" s="13"/>
      <c r="L23" s="13"/>
      <c r="M23" s="13"/>
      <c r="N23" s="13"/>
      <c r="O23" s="13"/>
      <c r="P23" s="13"/>
    </row>
    <row r="24" spans="1:16" ht="13.5" thickBot="1">
      <c r="A24" s="2"/>
      <c r="B24" s="2"/>
      <c r="C24" s="2"/>
      <c r="D24" s="2"/>
      <c r="E24" s="2"/>
      <c r="F24" s="2"/>
      <c r="G24" s="2"/>
      <c r="H24" s="2"/>
      <c r="I24" s="13"/>
      <c r="J24" s="13"/>
      <c r="K24" s="13"/>
      <c r="L24" s="13"/>
      <c r="M24" s="13"/>
      <c r="N24" s="13"/>
      <c r="O24" s="13"/>
      <c r="P24" s="13"/>
    </row>
    <row r="25" spans="1:16" ht="53.25" customHeight="1" thickBot="1">
      <c r="A25" s="21"/>
      <c r="B25" s="110" t="s">
        <v>46</v>
      </c>
      <c r="C25" s="111"/>
      <c r="D25" s="111"/>
      <c r="E25" s="111"/>
      <c r="F25" s="111"/>
      <c r="G25" s="112"/>
      <c r="H25" s="2"/>
      <c r="I25" s="13"/>
      <c r="J25" s="13"/>
      <c r="K25" s="13"/>
      <c r="L25" s="13"/>
      <c r="M25" s="13"/>
      <c r="N25" s="13"/>
      <c r="O25" s="13"/>
      <c r="P25" s="13"/>
    </row>
    <row r="26" spans="1:16" ht="13.5" thickBot="1">
      <c r="A26" s="27"/>
      <c r="B26" s="28" t="s">
        <v>0</v>
      </c>
      <c r="C26" s="29" t="s">
        <v>1</v>
      </c>
      <c r="D26" s="29" t="s">
        <v>2</v>
      </c>
      <c r="E26" s="29" t="s">
        <v>3</v>
      </c>
      <c r="F26" s="29" t="s">
        <v>4</v>
      </c>
      <c r="G26" s="30" t="s">
        <v>5</v>
      </c>
      <c r="H26" s="3"/>
      <c r="I26" s="14"/>
      <c r="J26" s="13"/>
      <c r="K26" s="13"/>
      <c r="L26" s="13"/>
      <c r="M26" s="13"/>
      <c r="N26" s="13"/>
      <c r="O26" s="13"/>
      <c r="P26" s="13"/>
    </row>
    <row r="27" spans="1:16" ht="42.75" customHeight="1" thickBot="1">
      <c r="A27" s="42" t="s">
        <v>70</v>
      </c>
      <c r="B27" s="43"/>
      <c r="C27" s="44" t="s">
        <v>73</v>
      </c>
      <c r="D27" s="44"/>
      <c r="E27" s="44"/>
      <c r="F27" s="44"/>
      <c r="G27" s="45"/>
      <c r="H27" s="8"/>
      <c r="I27" s="15"/>
      <c r="J27" s="13"/>
      <c r="K27" s="13"/>
      <c r="L27" s="13"/>
      <c r="M27" s="13"/>
      <c r="N27" s="13"/>
      <c r="O27" s="13"/>
      <c r="P27" s="13"/>
    </row>
    <row r="28" spans="1:16" ht="42.75" customHeight="1" thickBot="1">
      <c r="A28" s="38" t="s">
        <v>14</v>
      </c>
      <c r="B28" s="46"/>
      <c r="C28" s="47"/>
      <c r="D28" s="47"/>
      <c r="E28" s="47"/>
      <c r="F28" s="47"/>
      <c r="G28" s="48"/>
      <c r="H28" s="8"/>
      <c r="I28" s="15"/>
      <c r="J28" s="13"/>
      <c r="K28" s="13"/>
      <c r="L28" s="13"/>
      <c r="M28" s="13"/>
      <c r="N28" s="13"/>
      <c r="O28" s="13"/>
      <c r="P28" s="13"/>
    </row>
    <row r="29" spans="1:16">
      <c r="B29" s="8"/>
      <c r="C29" s="8"/>
      <c r="D29" s="8"/>
      <c r="E29" s="8"/>
      <c r="F29" s="8"/>
      <c r="G29" s="8"/>
      <c r="H29" s="8"/>
      <c r="I29" s="16"/>
      <c r="J29" s="17"/>
      <c r="K29" s="13"/>
      <c r="L29" s="13"/>
      <c r="M29" s="13"/>
      <c r="N29" s="13"/>
      <c r="O29" s="13"/>
      <c r="P29" s="13"/>
    </row>
    <row r="30" spans="1:16" ht="13.5" thickBot="1">
      <c r="A30" s="3"/>
      <c r="B30" s="8"/>
      <c r="C30" s="8"/>
      <c r="D30" s="8"/>
      <c r="E30" s="8"/>
      <c r="F30" s="8"/>
      <c r="G30" s="8"/>
      <c r="H30" s="8"/>
      <c r="I30" s="16"/>
      <c r="J30" s="17"/>
      <c r="K30" s="13"/>
      <c r="L30" s="13"/>
      <c r="M30" s="13"/>
      <c r="N30" s="13"/>
      <c r="O30" s="13"/>
      <c r="P30" s="13"/>
    </row>
    <row r="31" spans="1:16">
      <c r="A31" s="98" t="s">
        <v>29</v>
      </c>
      <c r="B31" s="99"/>
      <c r="C31" s="8"/>
      <c r="D31" s="8"/>
      <c r="E31" s="8"/>
      <c r="F31" s="8"/>
      <c r="G31" s="8"/>
      <c r="H31" s="8"/>
      <c r="I31" s="16"/>
      <c r="J31" s="17"/>
      <c r="K31" s="13"/>
      <c r="L31" s="13"/>
      <c r="M31" s="13"/>
      <c r="N31" s="13"/>
      <c r="O31" s="13"/>
      <c r="P31" s="13"/>
    </row>
    <row r="32" spans="1:16" ht="13.5" thickBot="1">
      <c r="A32" s="18" t="s">
        <v>30</v>
      </c>
      <c r="B32" s="19"/>
      <c r="C32" s="8"/>
      <c r="D32" s="8"/>
      <c r="E32" s="8"/>
      <c r="F32" s="8"/>
      <c r="G32" s="8"/>
      <c r="H32" s="8"/>
      <c r="I32" s="16"/>
      <c r="J32" s="17"/>
      <c r="K32" s="13"/>
      <c r="L32" s="13"/>
      <c r="M32" s="13"/>
      <c r="N32" s="13"/>
      <c r="O32" s="13"/>
      <c r="P32" s="13"/>
    </row>
    <row r="33" spans="1:16">
      <c r="A33" s="3"/>
      <c r="B33" s="8"/>
      <c r="C33" s="8"/>
      <c r="D33" s="8"/>
      <c r="E33" s="8"/>
      <c r="F33" s="8"/>
      <c r="G33" s="8"/>
      <c r="H33" s="8"/>
      <c r="I33" s="16"/>
      <c r="J33" s="17"/>
      <c r="K33" s="13"/>
      <c r="L33" s="13"/>
      <c r="M33" s="13"/>
      <c r="N33" s="13"/>
      <c r="O33" s="13"/>
      <c r="P33" s="13"/>
    </row>
    <row r="34" spans="1:16">
      <c r="A34" s="5" t="s">
        <v>6</v>
      </c>
      <c r="B34" s="6" t="s">
        <v>15</v>
      </c>
      <c r="C34" s="2"/>
      <c r="D34" s="2"/>
      <c r="E34" s="9" t="s">
        <v>10</v>
      </c>
      <c r="F34" s="2" t="str">
        <f ca="1">CustomDocProps("PD3_-1_9_0")</f>
        <v>ANQAP Forms</v>
      </c>
      <c r="G34" s="2"/>
      <c r="H34" s="8"/>
      <c r="I34" s="13"/>
      <c r="J34" s="13"/>
      <c r="K34" s="13"/>
      <c r="L34" s="13"/>
      <c r="M34" s="13"/>
      <c r="N34" s="13"/>
      <c r="O34" s="13"/>
      <c r="P34" s="13"/>
    </row>
    <row r="35" spans="1:16">
      <c r="A35" s="5" t="s">
        <v>7</v>
      </c>
      <c r="B35" s="12">
        <v>9</v>
      </c>
      <c r="C35" s="2"/>
      <c r="D35" s="2"/>
      <c r="E35" s="10" t="s">
        <v>11</v>
      </c>
      <c r="F35" s="2" t="s">
        <v>13</v>
      </c>
      <c r="G35" s="2"/>
      <c r="H35" s="2"/>
      <c r="I35" s="13"/>
      <c r="J35" s="13"/>
      <c r="K35" s="13"/>
      <c r="L35" s="13"/>
      <c r="M35" s="13"/>
      <c r="N35" s="13"/>
      <c r="O35" s="13"/>
      <c r="P35" s="13"/>
    </row>
    <row r="36" spans="1:16">
      <c r="A36" s="5" t="s">
        <v>8</v>
      </c>
      <c r="B36" s="11">
        <v>46184</v>
      </c>
      <c r="C36" s="2"/>
      <c r="D36" s="2"/>
      <c r="E36" s="5" t="s">
        <v>12</v>
      </c>
      <c r="F36" s="2" t="str">
        <f ca="1">CustomDocProps("PD3_-1_11_0")</f>
        <v>Uncontrolled When Printed</v>
      </c>
      <c r="G36" s="2"/>
      <c r="H36" s="2"/>
      <c r="I36" s="13"/>
      <c r="J36" s="13"/>
      <c r="K36" s="13"/>
      <c r="L36" s="13"/>
      <c r="M36" s="13"/>
      <c r="N36" s="13"/>
      <c r="O36" s="13"/>
      <c r="P36" s="13"/>
    </row>
    <row r="37" spans="1:16">
      <c r="A37" s="5" t="s">
        <v>9</v>
      </c>
      <c r="B37" s="6" t="s">
        <v>16</v>
      </c>
      <c r="C37" s="2"/>
      <c r="D37" s="2"/>
      <c r="E37" s="2"/>
      <c r="F37" s="2"/>
      <c r="G37" s="2"/>
      <c r="H37" s="2"/>
      <c r="I37" s="13"/>
      <c r="J37" s="13"/>
      <c r="K37" s="13"/>
      <c r="L37" s="13"/>
      <c r="M37" s="13"/>
      <c r="N37" s="13"/>
      <c r="O37" s="13"/>
      <c r="P37" s="13"/>
    </row>
    <row r="38" spans="1:16">
      <c r="A38" s="2"/>
      <c r="B38" s="2"/>
      <c r="C38" s="2"/>
      <c r="D38" s="2"/>
      <c r="E38" s="2"/>
      <c r="F38" s="2"/>
      <c r="G38" s="2"/>
      <c r="H38" s="2"/>
      <c r="I38" s="13"/>
      <c r="J38" s="13"/>
      <c r="K38" s="13"/>
      <c r="L38" s="13"/>
      <c r="M38" s="13"/>
      <c r="N38" s="13"/>
      <c r="O38" s="13"/>
      <c r="P38" s="13"/>
    </row>
    <row r="39" spans="1:16">
      <c r="A39" s="13"/>
      <c r="B39" s="13"/>
      <c r="C39" s="13"/>
      <c r="D39" s="13"/>
      <c r="E39" s="13"/>
      <c r="F39" s="13"/>
      <c r="G39" s="13"/>
      <c r="H39" s="13"/>
      <c r="I39" s="13"/>
      <c r="J39" s="13"/>
      <c r="K39" s="13"/>
      <c r="L39" s="13"/>
      <c r="M39" s="13"/>
      <c r="N39" s="13"/>
      <c r="O39" s="13"/>
      <c r="P39" s="13"/>
    </row>
    <row r="40" spans="1:16">
      <c r="A40" s="13"/>
      <c r="B40" s="13"/>
      <c r="C40" s="13"/>
      <c r="D40" s="13"/>
      <c r="E40" s="13"/>
      <c r="F40" s="13"/>
      <c r="G40" s="13"/>
      <c r="H40" s="13"/>
      <c r="I40" s="13"/>
      <c r="J40" s="13"/>
      <c r="K40" s="13"/>
      <c r="L40" s="13"/>
      <c r="M40" s="13"/>
      <c r="N40" s="13"/>
      <c r="O40" s="13"/>
      <c r="P40" s="13"/>
    </row>
    <row r="41" spans="1:16">
      <c r="A41" s="13"/>
      <c r="B41" s="13"/>
      <c r="C41" s="13"/>
      <c r="D41" s="13"/>
      <c r="E41" s="13"/>
      <c r="F41" s="13"/>
      <c r="G41" s="13"/>
      <c r="H41" s="13"/>
      <c r="I41" s="13"/>
      <c r="J41" s="13"/>
      <c r="K41" s="13"/>
      <c r="L41" s="13"/>
      <c r="M41" s="13"/>
      <c r="N41" s="13"/>
      <c r="O41" s="13"/>
      <c r="P41" s="13"/>
    </row>
    <row r="42" spans="1:16">
      <c r="A42" s="13"/>
      <c r="B42" s="13"/>
      <c r="C42" s="13"/>
      <c r="D42" s="13"/>
      <c r="E42" s="13"/>
      <c r="F42" s="13"/>
      <c r="G42" s="13"/>
      <c r="H42" s="13"/>
      <c r="I42" s="13"/>
      <c r="J42" s="13"/>
      <c r="K42" s="13"/>
      <c r="L42" s="13"/>
      <c r="M42" s="13"/>
      <c r="N42" s="13"/>
      <c r="O42" s="13"/>
      <c r="P42" s="13"/>
    </row>
    <row r="43" spans="1:16">
      <c r="A43" s="13"/>
      <c r="B43" s="13"/>
      <c r="C43" s="13"/>
      <c r="D43" s="13"/>
      <c r="E43" s="13"/>
      <c r="F43" s="13"/>
      <c r="G43" s="13"/>
      <c r="H43" s="13"/>
      <c r="I43" s="13"/>
      <c r="J43" s="13"/>
      <c r="K43" s="13"/>
      <c r="L43" s="13"/>
      <c r="M43" s="13"/>
      <c r="N43" s="13"/>
      <c r="O43" s="13"/>
      <c r="P43" s="13"/>
    </row>
    <row r="44" spans="1:16">
      <c r="A44" s="13"/>
      <c r="B44" s="13"/>
      <c r="C44" s="13"/>
      <c r="D44" s="13"/>
      <c r="E44" s="13"/>
      <c r="F44" s="13"/>
      <c r="G44" s="13"/>
      <c r="H44" s="13"/>
      <c r="I44" s="13"/>
      <c r="J44" s="13"/>
      <c r="K44" s="13"/>
      <c r="L44" s="13"/>
      <c r="M44" s="13"/>
      <c r="N44" s="13"/>
      <c r="O44" s="13"/>
      <c r="P44" s="13"/>
    </row>
    <row r="45" spans="1:16">
      <c r="A45" s="13"/>
      <c r="B45" s="13"/>
      <c r="C45" s="13"/>
      <c r="D45" s="13"/>
      <c r="E45" s="13"/>
      <c r="F45" s="13"/>
      <c r="G45" s="13"/>
      <c r="H45" s="13"/>
      <c r="I45" s="13"/>
      <c r="J45" s="13"/>
      <c r="K45" s="13"/>
      <c r="L45" s="13"/>
      <c r="M45" s="13"/>
      <c r="N45" s="13"/>
      <c r="O45" s="13"/>
      <c r="P45" s="13"/>
    </row>
    <row r="46" spans="1:16">
      <c r="A46" s="13"/>
      <c r="B46" s="13"/>
      <c r="C46" s="13"/>
      <c r="D46" s="13"/>
      <c r="E46" s="13"/>
      <c r="F46" s="13"/>
      <c r="G46" s="13"/>
      <c r="H46" s="13"/>
      <c r="I46" s="13"/>
      <c r="J46" s="13"/>
      <c r="K46" s="13"/>
      <c r="L46" s="13"/>
      <c r="M46" s="13"/>
      <c r="N46" s="13"/>
      <c r="O46" s="13"/>
      <c r="P46" s="13"/>
    </row>
    <row r="47" spans="1:16">
      <c r="A47" s="13"/>
      <c r="B47" s="13"/>
      <c r="C47" s="13"/>
      <c r="D47" s="13"/>
      <c r="E47" s="13"/>
      <c r="F47" s="13"/>
      <c r="G47" s="13"/>
      <c r="H47" s="13"/>
      <c r="I47" s="13"/>
      <c r="J47" s="13"/>
      <c r="K47" s="13"/>
      <c r="L47" s="13"/>
      <c r="M47" s="13"/>
      <c r="N47" s="13"/>
      <c r="O47" s="13"/>
      <c r="P47" s="13"/>
    </row>
    <row r="48" spans="1:16">
      <c r="A48" s="13"/>
      <c r="B48" s="13"/>
      <c r="C48" s="13"/>
      <c r="D48" s="13"/>
      <c r="E48" s="13"/>
      <c r="F48" s="13"/>
      <c r="G48" s="13"/>
      <c r="H48" s="13"/>
      <c r="I48" s="13"/>
      <c r="J48" s="13"/>
      <c r="K48" s="13"/>
      <c r="L48" s="13"/>
      <c r="M48" s="13"/>
      <c r="N48" s="13"/>
      <c r="O48" s="13"/>
      <c r="P48" s="13"/>
    </row>
    <row r="49" spans="1:16">
      <c r="A49" s="13"/>
      <c r="B49" s="13"/>
      <c r="C49" s="13"/>
      <c r="D49" s="13"/>
      <c r="E49" s="13"/>
      <c r="F49" s="13"/>
      <c r="G49" s="13"/>
      <c r="H49" s="13"/>
      <c r="I49" s="13"/>
      <c r="J49" s="13"/>
      <c r="K49" s="13"/>
      <c r="L49" s="13"/>
      <c r="M49" s="13"/>
      <c r="N49" s="13"/>
      <c r="O49" s="13"/>
      <c r="P49" s="13"/>
    </row>
    <row r="50" spans="1:16">
      <c r="A50" s="13"/>
      <c r="B50" s="13"/>
      <c r="C50" s="13"/>
      <c r="D50" s="13"/>
      <c r="E50" s="13"/>
      <c r="F50" s="13"/>
      <c r="G50" s="13"/>
      <c r="H50" s="13"/>
      <c r="I50" s="13"/>
      <c r="J50" s="13"/>
      <c r="K50" s="13"/>
      <c r="L50" s="13"/>
      <c r="M50" s="13"/>
      <c r="N50" s="13"/>
      <c r="O50" s="13"/>
      <c r="P50" s="13"/>
    </row>
    <row r="51" spans="1:16" s="13" customFormat="1"/>
    <row r="52" spans="1:16" s="13" customFormat="1"/>
    <row r="53" spans="1:16" s="13" customFormat="1"/>
    <row r="54" spans="1:16" s="13" customFormat="1"/>
    <row r="55" spans="1:16" s="13" customFormat="1"/>
    <row r="56" spans="1:16" s="13" customFormat="1"/>
    <row r="57" spans="1:16" s="13" customFormat="1"/>
    <row r="58" spans="1:16" s="13" customFormat="1"/>
    <row r="59" spans="1:16" s="13" customFormat="1"/>
    <row r="60" spans="1:16" s="13" customFormat="1"/>
    <row r="61" spans="1:16" s="13" customFormat="1"/>
    <row r="62" spans="1:16" s="13" customFormat="1"/>
    <row r="63" spans="1:16" s="13" customFormat="1"/>
    <row r="64" spans="1:16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</sheetData>
  <dataConsolidate/>
  <mergeCells count="18">
    <mergeCell ref="C20:G20"/>
    <mergeCell ref="A2:B2"/>
    <mergeCell ref="C2:G2"/>
    <mergeCell ref="E4:G10"/>
    <mergeCell ref="B6:C6"/>
    <mergeCell ref="B7:C7"/>
    <mergeCell ref="B8:C8"/>
    <mergeCell ref="B9:C9"/>
    <mergeCell ref="C12:G12"/>
    <mergeCell ref="C13:G13"/>
    <mergeCell ref="B15:G15"/>
    <mergeCell ref="C17:G17"/>
    <mergeCell ref="C19:G19"/>
    <mergeCell ref="A31:B31"/>
    <mergeCell ref="C21:G21"/>
    <mergeCell ref="B22:G22"/>
    <mergeCell ref="B23:G23"/>
    <mergeCell ref="B25:G25"/>
  </mergeCells>
  <conditionalFormatting sqref="B4:B5 C5 B6:C9 B19:G23">
    <cfRule type="containsBlanks" dxfId="17" priority="6">
      <formula>LEN(TRIM(B4))=0</formula>
    </cfRule>
  </conditionalFormatting>
  <conditionalFormatting sqref="B15">
    <cfRule type="containsBlanks" dxfId="16" priority="5">
      <formula>LEN(TRIM(B15))=0</formula>
    </cfRule>
  </conditionalFormatting>
  <conditionalFormatting sqref="B17:G17">
    <cfRule type="containsBlanks" dxfId="15" priority="3">
      <formula>LEN(TRIM(B17))=0</formula>
    </cfRule>
  </conditionalFormatting>
  <conditionalFormatting sqref="B12:G12 C13:G13">
    <cfRule type="containsBlanks" dxfId="14" priority="2">
      <formula>LEN(TRIM(B12))=0</formula>
    </cfRule>
  </conditionalFormatting>
  <conditionalFormatting sqref="B27:G28">
    <cfRule type="containsBlanks" dxfId="13" priority="1" stopIfTrue="1">
      <formula>LEN(TRIM(B27))=0</formula>
    </cfRule>
  </conditionalFormatting>
  <dataValidations count="3">
    <dataValidation type="list" allowBlank="1" showInputMessage="1" showErrorMessage="1" sqref="B19:B21" xr:uid="{EE073258-3400-49B6-B023-02EB880FA323}">
      <formula1>"In-house-specify batch #:,External supplier-specify ALL details including name and batch #:"</formula1>
    </dataValidation>
    <dataValidation type="list" allowBlank="1" showInputMessage="1" showErrorMessage="1" sqref="B17" xr:uid="{2FA1E291-6BC3-4429-82FE-DA4EBC44B6E8}">
      <formula1>"No,Yes-details:"</formula1>
    </dataValidation>
    <dataValidation type="list" allowBlank="1" showErrorMessage="1" sqref="B12" xr:uid="{5396FA1B-EF1D-4CD0-B60F-E0DAB4516C6C}">
      <formula1>"ANZSDP,ASDT,WOAH,In-house,Other-specify:"</formula1>
    </dataValidation>
  </dataValidations>
  <pageMargins left="0.75" right="0.19" top="0.81" bottom="0.46" header="0.5" footer="0.2"/>
  <pageSetup paperSize="9" orientation="landscape" r:id="rId1"/>
  <headerFooter alignWithMargins="0">
    <oddHeader>&amp;CMonthly Result Recording Spreadsheet&amp;RQF 17</oddHeader>
    <oddFooter>&amp;LVersion 2.3&amp;C16/11/2011_x000D_&amp;1#&amp;"Calibri"&amp;12&amp;K000000 OFFICIAL&amp;Rpage 1 of 1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DBC8B2-BAA9-4872-B3B7-1CCED11667F7}">
  <sheetPr codeName="Sheet14"/>
  <dimension ref="A1:BP453"/>
  <sheetViews>
    <sheetView zoomScale="90" zoomScaleNormal="90" workbookViewId="0">
      <selection activeCell="B5" sqref="B5"/>
    </sheetView>
  </sheetViews>
  <sheetFormatPr defaultColWidth="9.140625" defaultRowHeight="12.75"/>
  <cols>
    <col min="1" max="1" width="63.7109375" style="1" bestFit="1" customWidth="1"/>
    <col min="2" max="2" width="24.28515625" style="1" bestFit="1" customWidth="1"/>
    <col min="3" max="3" width="15.7109375" style="1" hidden="1" customWidth="1"/>
    <col min="4" max="4" width="15.7109375" style="1" customWidth="1"/>
    <col min="5" max="5" width="15.7109375" style="1" hidden="1" customWidth="1"/>
    <col min="6" max="6" width="15.7109375" style="1" customWidth="1"/>
    <col min="7" max="7" width="15.7109375" style="1" hidden="1" customWidth="1"/>
    <col min="8" max="8" width="15.7109375" style="1" customWidth="1"/>
    <col min="9" max="9" width="15.7109375" style="1" hidden="1" customWidth="1"/>
    <col min="10" max="10" width="15.7109375" style="1" customWidth="1"/>
    <col min="11" max="11" width="15.7109375" style="1" hidden="1" customWidth="1"/>
    <col min="12" max="12" width="15.7109375" style="1" customWidth="1"/>
    <col min="13" max="13" width="15.7109375" style="1" hidden="1" customWidth="1"/>
    <col min="14" max="14" width="9.140625" style="1" customWidth="1"/>
    <col min="15" max="17" width="9.140625" style="13" customWidth="1"/>
    <col min="18" max="66" width="9.140625" style="13"/>
    <col min="67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77.25" customHeight="1" thickBot="1">
      <c r="A2" s="113" t="s">
        <v>17</v>
      </c>
      <c r="B2" s="114"/>
      <c r="C2" s="132" t="s">
        <v>38</v>
      </c>
      <c r="D2" s="133"/>
      <c r="E2" s="133"/>
      <c r="F2" s="133"/>
      <c r="G2" s="133"/>
      <c r="H2" s="133"/>
      <c r="I2" s="133"/>
      <c r="J2" s="133"/>
      <c r="K2" s="133"/>
      <c r="L2" s="133"/>
      <c r="M2" s="134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 ht="12.75" customHeight="1">
      <c r="A4" s="24" t="s">
        <v>19</v>
      </c>
      <c r="B4" s="24" t="s">
        <v>43</v>
      </c>
      <c r="C4" s="35" t="s">
        <v>63</v>
      </c>
      <c r="D4" s="36" t="s">
        <v>65</v>
      </c>
      <c r="E4" s="2"/>
      <c r="F4" s="2"/>
      <c r="G4" s="2"/>
      <c r="H4" s="123" t="s">
        <v>37</v>
      </c>
      <c r="I4" s="124"/>
      <c r="J4" s="124"/>
      <c r="K4" s="124"/>
      <c r="L4" s="124"/>
      <c r="M4" s="125"/>
      <c r="N4" s="2"/>
    </row>
    <row r="5" spans="1:14">
      <c r="A5" s="24" t="s">
        <v>20</v>
      </c>
      <c r="B5" s="24"/>
      <c r="C5" s="96"/>
      <c r="D5" s="96"/>
      <c r="E5" s="2"/>
      <c r="F5" s="2"/>
      <c r="G5" s="2"/>
      <c r="H5" s="126"/>
      <c r="I5" s="127"/>
      <c r="J5" s="127"/>
      <c r="K5" s="127"/>
      <c r="L5" s="127"/>
      <c r="M5" s="128"/>
      <c r="N5" s="2"/>
    </row>
    <row r="6" spans="1:14">
      <c r="A6" s="24" t="s">
        <v>26</v>
      </c>
      <c r="B6" s="146"/>
      <c r="C6" s="147"/>
      <c r="D6" s="148"/>
      <c r="E6" s="2"/>
      <c r="F6" s="2"/>
      <c r="G6" s="2"/>
      <c r="H6" s="126"/>
      <c r="I6" s="127"/>
      <c r="J6" s="127"/>
      <c r="K6" s="127"/>
      <c r="L6" s="127"/>
      <c r="M6" s="128"/>
      <c r="N6" s="2"/>
    </row>
    <row r="7" spans="1:14">
      <c r="A7" s="24" t="s">
        <v>21</v>
      </c>
      <c r="B7" s="146"/>
      <c r="C7" s="147"/>
      <c r="D7" s="148"/>
      <c r="E7" s="2"/>
      <c r="F7" s="2"/>
      <c r="G7" s="2"/>
      <c r="H7" s="126"/>
      <c r="I7" s="127"/>
      <c r="J7" s="127"/>
      <c r="K7" s="127"/>
      <c r="L7" s="127"/>
      <c r="M7" s="128"/>
      <c r="N7" s="2"/>
    </row>
    <row r="8" spans="1:14">
      <c r="A8" s="24" t="s">
        <v>22</v>
      </c>
      <c r="B8" s="149"/>
      <c r="C8" s="150"/>
      <c r="D8" s="151"/>
      <c r="E8" s="2"/>
      <c r="F8" s="2"/>
      <c r="G8" s="2"/>
      <c r="H8" s="126"/>
      <c r="I8" s="127"/>
      <c r="J8" s="127"/>
      <c r="K8" s="127"/>
      <c r="L8" s="127"/>
      <c r="M8" s="128"/>
      <c r="N8" s="2"/>
    </row>
    <row r="9" spans="1:14">
      <c r="A9" s="24" t="s">
        <v>23</v>
      </c>
      <c r="B9" s="146"/>
      <c r="C9" s="147"/>
      <c r="D9" s="148"/>
      <c r="E9" s="2"/>
      <c r="F9" s="2"/>
      <c r="G9" s="2"/>
      <c r="H9" s="126"/>
      <c r="I9" s="127"/>
      <c r="J9" s="127"/>
      <c r="K9" s="127"/>
      <c r="L9" s="127"/>
      <c r="M9" s="128"/>
      <c r="N9" s="2"/>
    </row>
    <row r="10" spans="1:14" ht="27.75" customHeight="1" thickBot="1">
      <c r="A10" s="7"/>
      <c r="B10" s="2"/>
      <c r="C10" s="2"/>
      <c r="D10" s="2"/>
      <c r="E10" s="2"/>
      <c r="F10" s="2"/>
      <c r="G10" s="2"/>
      <c r="H10" s="129"/>
      <c r="I10" s="130"/>
      <c r="J10" s="130"/>
      <c r="K10" s="130"/>
      <c r="L10" s="130"/>
      <c r="M10" s="131"/>
      <c r="N10" s="2"/>
    </row>
    <row r="11" spans="1:14">
      <c r="A11" s="7"/>
      <c r="B11" s="2"/>
      <c r="C11" s="2"/>
      <c r="D11" s="2"/>
      <c r="E11" s="34"/>
      <c r="F11" s="34"/>
      <c r="G11" s="34"/>
      <c r="H11" s="2"/>
      <c r="I11" s="2"/>
      <c r="J11" s="2"/>
      <c r="K11" s="2"/>
      <c r="L11" s="2"/>
      <c r="M11" s="2"/>
      <c r="N11" s="2"/>
    </row>
    <row r="12" spans="1:14">
      <c r="A12" s="25" t="s">
        <v>25</v>
      </c>
      <c r="B12" s="22"/>
      <c r="C12" s="115"/>
      <c r="D12" s="116"/>
      <c r="E12" s="116"/>
      <c r="F12" s="116"/>
      <c r="G12" s="116"/>
      <c r="H12" s="116"/>
      <c r="I12" s="116"/>
      <c r="J12" s="116"/>
      <c r="K12" s="116"/>
      <c r="L12" s="116"/>
      <c r="M12" s="117"/>
      <c r="N12" s="2"/>
    </row>
    <row r="13" spans="1:14">
      <c r="A13" s="37" t="s">
        <v>31</v>
      </c>
      <c r="B13" s="22" t="s">
        <v>32</v>
      </c>
      <c r="C13" s="115"/>
      <c r="D13" s="116"/>
      <c r="E13" s="116"/>
      <c r="F13" s="116"/>
      <c r="G13" s="116"/>
      <c r="H13" s="116"/>
      <c r="I13" s="116"/>
      <c r="J13" s="116"/>
      <c r="K13" s="116"/>
      <c r="L13" s="116"/>
      <c r="M13" s="117"/>
      <c r="N13" s="2"/>
    </row>
    <row r="14" spans="1:14">
      <c r="A14" s="4"/>
      <c r="B14" s="5"/>
      <c r="C14" s="2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15"/>
      <c r="C15" s="116"/>
      <c r="D15" s="116"/>
      <c r="E15" s="116"/>
      <c r="F15" s="116"/>
      <c r="G15" s="116"/>
      <c r="H15" s="116"/>
      <c r="I15" s="116"/>
      <c r="J15" s="116"/>
      <c r="K15" s="116"/>
      <c r="L15" s="116"/>
      <c r="M15" s="117"/>
      <c r="N15" s="2"/>
    </row>
    <row r="16" spans="1:14">
      <c r="A16" s="4"/>
      <c r="B16" s="5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51" customHeight="1">
      <c r="A17" s="23" t="s">
        <v>41</v>
      </c>
      <c r="B17" s="26"/>
      <c r="C17" s="115"/>
      <c r="D17" s="116"/>
      <c r="E17" s="116"/>
      <c r="F17" s="116"/>
      <c r="G17" s="116"/>
      <c r="H17" s="116"/>
      <c r="I17" s="116"/>
      <c r="J17" s="116"/>
      <c r="K17" s="116"/>
      <c r="L17" s="116"/>
      <c r="M17" s="117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48.75" customHeight="1">
      <c r="A19" s="23" t="s">
        <v>35</v>
      </c>
      <c r="B19" s="33"/>
      <c r="C19" s="115"/>
      <c r="D19" s="116"/>
      <c r="E19" s="116"/>
      <c r="F19" s="116"/>
      <c r="G19" s="116"/>
      <c r="H19" s="116"/>
      <c r="I19" s="116"/>
      <c r="J19" s="116"/>
      <c r="K19" s="116"/>
      <c r="L19" s="116"/>
      <c r="M19" s="117"/>
      <c r="N19" s="2"/>
    </row>
    <row r="20" spans="1:68" ht="49.5" customHeight="1">
      <c r="A20" s="23" t="s">
        <v>36</v>
      </c>
      <c r="B20" s="33"/>
      <c r="C20" s="115"/>
      <c r="D20" s="116"/>
      <c r="E20" s="116"/>
      <c r="F20" s="116"/>
      <c r="G20" s="116"/>
      <c r="H20" s="116"/>
      <c r="I20" s="116"/>
      <c r="J20" s="116"/>
      <c r="K20" s="116"/>
      <c r="L20" s="116"/>
      <c r="M20" s="117"/>
      <c r="N20" s="2"/>
    </row>
    <row r="21" spans="1:68">
      <c r="A21" s="24" t="s">
        <v>27</v>
      </c>
      <c r="B21" s="115"/>
      <c r="C21" s="116"/>
      <c r="D21" s="116"/>
      <c r="E21" s="116"/>
      <c r="F21" s="116"/>
      <c r="G21" s="116"/>
      <c r="H21" s="116"/>
      <c r="I21" s="116"/>
      <c r="J21" s="116"/>
      <c r="K21" s="116"/>
      <c r="L21" s="116"/>
      <c r="M21" s="117"/>
      <c r="N21" s="2"/>
    </row>
    <row r="22" spans="1:68">
      <c r="A22" s="24" t="s">
        <v>28</v>
      </c>
      <c r="B22" s="115"/>
      <c r="C22" s="116"/>
      <c r="D22" s="116"/>
      <c r="E22" s="116"/>
      <c r="F22" s="116"/>
      <c r="G22" s="116"/>
      <c r="H22" s="116"/>
      <c r="I22" s="116"/>
      <c r="J22" s="116"/>
      <c r="K22" s="116"/>
      <c r="L22" s="116"/>
      <c r="M22" s="117"/>
      <c r="N22" s="2"/>
    </row>
    <row r="23" spans="1:68" ht="13.5" thickBot="1">
      <c r="A23" s="2"/>
      <c r="B23" s="2"/>
      <c r="C23" s="2"/>
      <c r="D23" s="2"/>
      <c r="E23" s="2"/>
      <c r="F23" s="2"/>
      <c r="G23" s="2"/>
      <c r="H23" s="2"/>
      <c r="I23" s="2"/>
      <c r="J23" s="2"/>
      <c r="K23" s="2"/>
      <c r="L23" s="2"/>
      <c r="N23" s="2"/>
    </row>
    <row r="24" spans="1:68" ht="64.5" customHeight="1" thickBot="1">
      <c r="A24" s="141"/>
      <c r="B24" s="110" t="s">
        <v>46</v>
      </c>
      <c r="C24" s="111"/>
      <c r="D24" s="111"/>
      <c r="E24" s="111"/>
      <c r="F24" s="111"/>
      <c r="G24" s="111"/>
      <c r="H24" s="111"/>
      <c r="I24" s="111"/>
      <c r="J24" s="111"/>
      <c r="K24" s="111"/>
      <c r="L24" s="111"/>
      <c r="M24" s="112"/>
      <c r="N24" s="2"/>
    </row>
    <row r="25" spans="1:68" ht="13.5" thickBot="1">
      <c r="A25" s="143"/>
      <c r="B25" s="75" t="s">
        <v>0</v>
      </c>
      <c r="C25" s="76"/>
      <c r="D25" s="77" t="s">
        <v>1</v>
      </c>
      <c r="E25" s="78"/>
      <c r="F25" s="75" t="s">
        <v>2</v>
      </c>
      <c r="G25" s="79"/>
      <c r="H25" s="77" t="s">
        <v>3</v>
      </c>
      <c r="I25" s="78"/>
      <c r="J25" s="75" t="s">
        <v>4</v>
      </c>
      <c r="K25" s="78"/>
      <c r="L25" s="82" t="s">
        <v>5</v>
      </c>
      <c r="M25" s="80"/>
      <c r="N25" s="2"/>
    </row>
    <row r="26" spans="1:68" ht="67.5" customHeight="1" thickBot="1">
      <c r="A26" s="20" t="s">
        <v>66</v>
      </c>
      <c r="B26" s="55"/>
      <c r="C26" s="71"/>
      <c r="D26" s="64"/>
      <c r="E26" s="67"/>
      <c r="F26" s="55"/>
      <c r="G26" s="57"/>
      <c r="H26" s="64"/>
      <c r="I26" s="67"/>
      <c r="J26" s="55"/>
      <c r="K26" s="67"/>
      <c r="L26" s="83"/>
      <c r="M26" s="69"/>
      <c r="N26" s="2"/>
    </row>
    <row r="27" spans="1:68" ht="42.75" customHeight="1" thickBot="1">
      <c r="A27" s="38" t="s">
        <v>14</v>
      </c>
      <c r="B27" s="61"/>
      <c r="C27" s="69"/>
      <c r="D27" s="46"/>
      <c r="E27" s="68"/>
      <c r="F27" s="61"/>
      <c r="G27" s="48"/>
      <c r="H27" s="46"/>
      <c r="I27" s="68"/>
      <c r="J27" s="61"/>
      <c r="K27" s="68"/>
      <c r="L27" s="84"/>
      <c r="M27" s="81"/>
      <c r="N27" s="2"/>
    </row>
    <row r="28" spans="1:68">
      <c r="A28" s="2"/>
      <c r="B28" s="2"/>
      <c r="C28" s="2"/>
      <c r="D28" s="2"/>
      <c r="E28" s="2"/>
      <c r="F28" s="2"/>
      <c r="G28" s="2"/>
      <c r="H28" s="2"/>
      <c r="I28" s="2"/>
      <c r="J28" s="2"/>
      <c r="K28" s="2"/>
      <c r="L28" s="2"/>
      <c r="N28" s="2"/>
    </row>
    <row r="29" spans="1:68" ht="13.5" thickBot="1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68" s="13" customFormat="1">
      <c r="A30" s="98" t="s">
        <v>29</v>
      </c>
      <c r="B30" s="99"/>
      <c r="C30" s="8"/>
      <c r="D30" s="8"/>
      <c r="E30" s="8"/>
      <c r="F30" s="8"/>
      <c r="G30" s="8"/>
      <c r="H30" s="8"/>
      <c r="I30" s="8"/>
      <c r="J30" s="85"/>
      <c r="K30" s="2"/>
      <c r="L30" s="2"/>
      <c r="M30" s="2"/>
      <c r="N30" s="2"/>
      <c r="BO30" s="1"/>
      <c r="BP30" s="1"/>
    </row>
    <row r="31" spans="1:68" s="13" customFormat="1" ht="13.5" thickBot="1">
      <c r="A31" s="18" t="s">
        <v>30</v>
      </c>
      <c r="B31" s="19"/>
      <c r="C31" s="8"/>
      <c r="D31" s="8"/>
      <c r="E31" s="8"/>
      <c r="F31" s="8"/>
      <c r="G31" s="8"/>
      <c r="H31" s="8"/>
      <c r="I31" s="8"/>
      <c r="J31" s="85"/>
      <c r="K31" s="2"/>
      <c r="L31" s="2"/>
      <c r="M31" s="2"/>
      <c r="N31" s="2"/>
      <c r="BO31" s="1"/>
      <c r="BP31" s="1"/>
    </row>
    <row r="32" spans="1:68" s="13" customFormat="1">
      <c r="A32" s="3"/>
      <c r="B32" s="8"/>
      <c r="C32" s="8"/>
      <c r="D32" s="8"/>
      <c r="E32" s="8"/>
      <c r="F32" s="8"/>
      <c r="G32" s="8"/>
      <c r="H32" s="8"/>
      <c r="I32" s="8"/>
      <c r="J32" s="85"/>
      <c r="K32" s="2"/>
      <c r="L32" s="2"/>
      <c r="M32" s="2"/>
      <c r="N32" s="2"/>
      <c r="BO32" s="1"/>
      <c r="BP32" s="1"/>
    </row>
    <row r="33" spans="1:68" s="13" customFormat="1">
      <c r="A33" s="5" t="s">
        <v>6</v>
      </c>
      <c r="B33" s="6" t="s">
        <v>15</v>
      </c>
      <c r="C33" s="2"/>
      <c r="D33" s="2"/>
      <c r="E33" s="9" t="s">
        <v>10</v>
      </c>
      <c r="F33" s="2" t="str">
        <f ca="1">CustomDocProps("PD3_-1_9_0")</f>
        <v>ANQAP Forms</v>
      </c>
      <c r="G33" s="2"/>
      <c r="H33" s="8"/>
      <c r="I33" s="2"/>
      <c r="J33" s="2"/>
      <c r="K33" s="2"/>
      <c r="L33" s="2"/>
      <c r="M33" s="2"/>
      <c r="N33" s="2"/>
      <c r="BO33" s="1"/>
      <c r="BP33" s="1"/>
    </row>
    <row r="34" spans="1:68" s="13" customFormat="1">
      <c r="A34" s="5" t="s">
        <v>7</v>
      </c>
      <c r="B34" s="12">
        <v>9</v>
      </c>
      <c r="C34" s="2"/>
      <c r="D34" s="2"/>
      <c r="E34" s="10" t="s">
        <v>11</v>
      </c>
      <c r="F34" s="2" t="s">
        <v>13</v>
      </c>
      <c r="G34" s="2"/>
      <c r="H34" s="2"/>
      <c r="I34" s="2"/>
      <c r="J34" s="2"/>
      <c r="K34" s="2"/>
      <c r="L34" s="2"/>
      <c r="M34" s="2"/>
      <c r="N34" s="2"/>
      <c r="BO34" s="1"/>
      <c r="BP34" s="1"/>
    </row>
    <row r="35" spans="1:68" s="13" customFormat="1">
      <c r="A35" s="5" t="s">
        <v>8</v>
      </c>
      <c r="B35" s="11">
        <v>46184</v>
      </c>
      <c r="C35" s="2"/>
      <c r="D35" s="2"/>
      <c r="E35" s="5" t="s">
        <v>12</v>
      </c>
      <c r="F35" s="2" t="str">
        <f ca="1">CustomDocProps("PD3_-1_11_0")</f>
        <v>Uncontrolled When Printed</v>
      </c>
      <c r="G35" s="2"/>
      <c r="H35" s="2"/>
      <c r="I35" s="2"/>
      <c r="J35" s="2"/>
      <c r="K35" s="2"/>
      <c r="L35" s="2"/>
      <c r="M35" s="2"/>
      <c r="N35" s="2"/>
      <c r="BO35" s="1"/>
      <c r="BP35" s="1"/>
    </row>
    <row r="36" spans="1:68" s="13" customFormat="1">
      <c r="A36" s="5" t="s">
        <v>9</v>
      </c>
      <c r="B36" s="6" t="s">
        <v>16</v>
      </c>
      <c r="C36" s="2"/>
      <c r="D36" s="2"/>
      <c r="E36" s="2"/>
      <c r="F36" s="2"/>
      <c r="G36" s="2"/>
      <c r="H36" s="2"/>
      <c r="I36" s="2"/>
      <c r="J36" s="2"/>
      <c r="K36" s="2"/>
      <c r="L36" s="2"/>
      <c r="M36" s="2"/>
      <c r="N36" s="2"/>
      <c r="BO36" s="1"/>
      <c r="BP36" s="1"/>
    </row>
    <row r="37" spans="1:68">
      <c r="A37" s="2"/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</row>
    <row r="38" spans="1:68" s="13" customFormat="1"/>
    <row r="39" spans="1:68" s="13" customFormat="1"/>
    <row r="40" spans="1:68" s="13" customFormat="1"/>
    <row r="41" spans="1:68" s="13" customFormat="1"/>
    <row r="42" spans="1:68" s="13" customFormat="1"/>
    <row r="43" spans="1:68" s="13" customFormat="1"/>
    <row r="44" spans="1:68" s="13" customFormat="1"/>
    <row r="45" spans="1:68" s="13" customFormat="1"/>
    <row r="46" spans="1:68" s="13" customFormat="1"/>
    <row r="47" spans="1:68" s="13" customFormat="1"/>
    <row r="48" spans="1:68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  <row r="101" s="13" customFormat="1"/>
    <row r="102" s="13" customFormat="1"/>
    <row r="103" s="13" customFormat="1"/>
    <row r="104" s="13" customFormat="1"/>
    <row r="105" s="13" customFormat="1"/>
    <row r="106" s="13" customFormat="1"/>
    <row r="107" s="13" customFormat="1"/>
    <row r="108" s="13" customFormat="1"/>
    <row r="109" s="13" customFormat="1"/>
    <row r="110" s="13" customFormat="1"/>
    <row r="111" s="13" customFormat="1"/>
    <row r="112" s="13" customFormat="1"/>
    <row r="113" s="13" customFormat="1"/>
    <row r="114" s="13" customFormat="1"/>
    <row r="115" s="13" customFormat="1"/>
    <row r="116" s="13" customFormat="1"/>
    <row r="117" s="13" customFormat="1"/>
    <row r="118" s="13" customFormat="1"/>
    <row r="119" s="13" customFormat="1"/>
    <row r="120" s="13" customFormat="1"/>
    <row r="121" s="13" customFormat="1"/>
    <row r="122" s="13" customFormat="1"/>
    <row r="123" s="13" customFormat="1"/>
    <row r="124" s="13" customFormat="1"/>
    <row r="125" s="13" customFormat="1"/>
    <row r="126" s="13" customFormat="1"/>
    <row r="127" s="13" customFormat="1"/>
    <row r="128" s="13" customFormat="1"/>
    <row r="129" s="13" customFormat="1"/>
    <row r="130" s="13" customFormat="1"/>
    <row r="131" s="13" customFormat="1"/>
    <row r="132" s="13" customFormat="1"/>
    <row r="133" s="13" customFormat="1"/>
    <row r="134" s="13" customFormat="1"/>
    <row r="135" s="13" customFormat="1"/>
    <row r="136" s="13" customFormat="1"/>
    <row r="137" s="13" customFormat="1"/>
    <row r="138" s="13" customFormat="1"/>
    <row r="139" s="13" customFormat="1"/>
    <row r="140" s="13" customFormat="1"/>
    <row r="141" s="13" customFormat="1"/>
    <row r="142" s="13" customFormat="1"/>
    <row r="143" s="13" customFormat="1"/>
    <row r="144" s="13" customFormat="1"/>
    <row r="145" s="13" customFormat="1"/>
    <row r="146" s="13" customFormat="1"/>
    <row r="147" s="13" customFormat="1"/>
    <row r="148" s="13" customFormat="1"/>
    <row r="149" s="13" customFormat="1"/>
    <row r="150" s="13" customFormat="1"/>
    <row r="151" s="13" customFormat="1"/>
    <row r="152" s="13" customFormat="1"/>
    <row r="153" s="13" customFormat="1"/>
    <row r="154" s="13" customFormat="1"/>
    <row r="155" s="13" customFormat="1"/>
    <row r="156" s="13" customFormat="1"/>
    <row r="157" s="13" customFormat="1"/>
    <row r="158" s="13" customFormat="1"/>
    <row r="159" s="13" customFormat="1"/>
    <row r="160" s="13" customFormat="1"/>
    <row r="161" s="13" customFormat="1"/>
    <row r="162" s="13" customFormat="1"/>
    <row r="163" s="13" customFormat="1"/>
    <row r="164" s="13" customFormat="1"/>
    <row r="165" s="13" customFormat="1"/>
    <row r="166" s="13" customFormat="1"/>
    <row r="167" s="13" customFormat="1"/>
    <row r="168" s="13" customFormat="1"/>
    <row r="169" s="13" customFormat="1"/>
    <row r="170" s="13" customFormat="1"/>
    <row r="171" s="13" customFormat="1"/>
    <row r="172" s="13" customFormat="1"/>
    <row r="173" s="13" customFormat="1"/>
    <row r="174" s="13" customFormat="1"/>
    <row r="175" s="13" customFormat="1"/>
    <row r="176" s="13" customFormat="1"/>
    <row r="177" s="13" customFormat="1"/>
    <row r="178" s="13" customFormat="1"/>
    <row r="179" s="13" customFormat="1"/>
    <row r="180" s="13" customFormat="1"/>
    <row r="181" s="13" customFormat="1"/>
    <row r="182" s="13" customFormat="1"/>
    <row r="183" s="13" customFormat="1"/>
    <row r="184" s="13" customFormat="1"/>
    <row r="185" s="13" customFormat="1"/>
    <row r="186" s="13" customFormat="1"/>
    <row r="187" s="13" customFormat="1"/>
    <row r="188" s="13" customFormat="1"/>
    <row r="189" s="13" customFormat="1"/>
    <row r="190" s="13" customFormat="1"/>
    <row r="191" s="13" customFormat="1"/>
    <row r="192" s="13" customFormat="1"/>
    <row r="193" s="13" customFormat="1"/>
    <row r="194" s="13" customFormat="1"/>
    <row r="195" s="13" customFormat="1"/>
    <row r="196" s="13" customFormat="1"/>
    <row r="197" s="13" customFormat="1"/>
    <row r="198" s="13" customFormat="1"/>
    <row r="199" s="13" customFormat="1"/>
    <row r="200" s="13" customFormat="1"/>
    <row r="201" s="13" customFormat="1"/>
    <row r="202" s="13" customFormat="1"/>
    <row r="203" s="13" customFormat="1"/>
    <row r="204" s="13" customFormat="1"/>
    <row r="205" s="13" customFormat="1"/>
    <row r="206" s="13" customFormat="1"/>
    <row r="207" s="13" customFormat="1"/>
    <row r="208" s="13" customFormat="1"/>
    <row r="209" s="13" customFormat="1"/>
    <row r="210" s="13" customFormat="1"/>
    <row r="211" s="13" customFormat="1"/>
    <row r="212" s="13" customFormat="1"/>
    <row r="213" s="13" customFormat="1"/>
    <row r="214" s="13" customFormat="1"/>
    <row r="215" s="13" customFormat="1"/>
    <row r="216" s="13" customFormat="1"/>
    <row r="217" s="13" customFormat="1"/>
    <row r="218" s="13" customFormat="1"/>
    <row r="219" s="13" customFormat="1"/>
    <row r="220" s="13" customFormat="1"/>
    <row r="221" s="13" customFormat="1"/>
    <row r="222" s="13" customFormat="1"/>
    <row r="223" s="13" customFormat="1"/>
    <row r="224" s="13" customFormat="1"/>
    <row r="225" s="13" customFormat="1"/>
    <row r="226" s="13" customFormat="1"/>
    <row r="227" s="13" customFormat="1"/>
    <row r="228" s="13" customFormat="1"/>
    <row r="229" s="13" customFormat="1"/>
    <row r="230" s="13" customFormat="1"/>
    <row r="231" s="13" customFormat="1"/>
    <row r="232" s="13" customFormat="1"/>
    <row r="233" s="13" customFormat="1"/>
    <row r="234" s="13" customFormat="1"/>
    <row r="235" s="13" customFormat="1"/>
    <row r="236" s="13" customFormat="1"/>
    <row r="237" s="13" customFormat="1"/>
    <row r="238" s="13" customFormat="1"/>
    <row r="239" s="13" customFormat="1"/>
    <row r="240" s="13" customFormat="1"/>
    <row r="241" s="13" customFormat="1"/>
    <row r="242" s="13" customFormat="1"/>
    <row r="243" s="13" customFormat="1"/>
    <row r="244" s="13" customFormat="1"/>
    <row r="245" s="13" customFormat="1"/>
    <row r="246" s="13" customFormat="1"/>
    <row r="247" s="13" customFormat="1"/>
    <row r="248" s="13" customFormat="1"/>
    <row r="249" s="13" customFormat="1"/>
    <row r="250" s="13" customFormat="1"/>
    <row r="251" s="13" customFormat="1"/>
    <row r="252" s="13" customFormat="1"/>
    <row r="253" s="13" customFormat="1"/>
    <row r="254" s="13" customFormat="1"/>
    <row r="255" s="13" customFormat="1"/>
    <row r="256" s="13" customFormat="1"/>
    <row r="257" s="13" customFormat="1"/>
    <row r="258" s="13" customFormat="1"/>
    <row r="259" s="13" customFormat="1"/>
    <row r="260" s="13" customFormat="1"/>
    <row r="261" s="13" customFormat="1"/>
    <row r="262" s="13" customFormat="1"/>
    <row r="263" s="13" customFormat="1"/>
    <row r="264" s="13" customFormat="1"/>
    <row r="265" s="13" customFormat="1"/>
    <row r="266" s="13" customFormat="1"/>
    <row r="267" s="13" customFormat="1"/>
    <row r="268" s="13" customFormat="1"/>
    <row r="269" s="13" customFormat="1"/>
    <row r="270" s="13" customFormat="1"/>
    <row r="271" s="13" customFormat="1"/>
    <row r="272" s="13" customFormat="1"/>
    <row r="273" s="13" customFormat="1"/>
    <row r="274" s="13" customFormat="1"/>
    <row r="275" s="13" customFormat="1"/>
    <row r="276" s="13" customFormat="1"/>
    <row r="277" s="13" customFormat="1"/>
    <row r="278" s="13" customFormat="1"/>
    <row r="279" s="13" customFormat="1"/>
    <row r="280" s="13" customFormat="1"/>
    <row r="281" s="13" customFormat="1"/>
    <row r="282" s="13" customFormat="1"/>
    <row r="283" s="13" customFormat="1"/>
    <row r="284" s="13" customFormat="1"/>
    <row r="285" s="13" customFormat="1"/>
    <row r="286" s="13" customFormat="1"/>
    <row r="287" s="13" customFormat="1"/>
    <row r="288" s="13" customFormat="1"/>
    <row r="289" s="13" customFormat="1"/>
    <row r="290" s="13" customFormat="1"/>
    <row r="291" s="13" customFormat="1"/>
    <row r="292" s="13" customFormat="1"/>
    <row r="293" s="13" customFormat="1"/>
    <row r="294" s="13" customFormat="1"/>
    <row r="295" s="13" customFormat="1"/>
    <row r="296" s="13" customFormat="1"/>
    <row r="297" s="13" customFormat="1"/>
    <row r="298" s="13" customFormat="1"/>
    <row r="299" s="13" customFormat="1"/>
    <row r="300" s="13" customFormat="1"/>
    <row r="301" s="13" customFormat="1"/>
    <row r="302" s="13" customFormat="1"/>
    <row r="303" s="13" customFormat="1"/>
    <row r="304" s="13" customFormat="1"/>
    <row r="305" s="13" customFormat="1"/>
    <row r="306" s="13" customFormat="1"/>
    <row r="307" s="13" customFormat="1"/>
    <row r="308" s="13" customFormat="1"/>
    <row r="309" s="13" customFormat="1"/>
    <row r="310" s="13" customFormat="1"/>
    <row r="311" s="13" customFormat="1"/>
    <row r="312" s="13" customFormat="1"/>
    <row r="313" s="13" customFormat="1"/>
    <row r="314" s="13" customFormat="1"/>
    <row r="315" s="13" customFormat="1"/>
    <row r="316" s="13" customFormat="1"/>
    <row r="317" s="13" customFormat="1"/>
    <row r="318" s="13" customFormat="1"/>
    <row r="319" s="13" customFormat="1"/>
    <row r="320" s="13" customFormat="1"/>
    <row r="321" s="13" customFormat="1"/>
    <row r="322" s="13" customFormat="1"/>
    <row r="323" s="13" customFormat="1"/>
    <row r="324" s="13" customFormat="1"/>
    <row r="325" s="13" customFormat="1"/>
    <row r="326" s="13" customFormat="1"/>
    <row r="327" s="13" customFormat="1"/>
    <row r="328" s="13" customFormat="1"/>
    <row r="329" s="13" customFormat="1"/>
    <row r="330" s="13" customFormat="1"/>
    <row r="331" s="13" customFormat="1"/>
    <row r="332" s="13" customFormat="1"/>
    <row r="333" s="13" customFormat="1"/>
    <row r="334" s="13" customFormat="1"/>
    <row r="335" s="13" customFormat="1"/>
    <row r="336" s="13" customFormat="1"/>
    <row r="337" s="13" customFormat="1"/>
    <row r="338" s="13" customFormat="1"/>
    <row r="339" s="13" customFormat="1"/>
    <row r="340" s="13" customFormat="1"/>
    <row r="341" s="13" customFormat="1"/>
    <row r="342" s="13" customFormat="1"/>
    <row r="343" s="13" customFormat="1"/>
    <row r="344" s="13" customFormat="1"/>
    <row r="345" s="13" customFormat="1"/>
    <row r="346" s="13" customFormat="1"/>
    <row r="347" s="13" customFormat="1"/>
    <row r="348" s="13" customFormat="1"/>
    <row r="349" s="13" customFormat="1"/>
    <row r="350" s="13" customFormat="1"/>
    <row r="351" s="13" customFormat="1"/>
    <row r="352" s="13" customFormat="1"/>
    <row r="353" s="13" customFormat="1"/>
    <row r="354" s="13" customFormat="1"/>
    <row r="355" s="13" customFormat="1"/>
    <row r="356" s="13" customFormat="1"/>
    <row r="357" s="13" customFormat="1"/>
    <row r="358" s="13" customFormat="1"/>
    <row r="359" s="13" customFormat="1"/>
    <row r="360" s="13" customFormat="1"/>
    <row r="361" s="13" customFormat="1"/>
    <row r="362" s="13" customFormat="1"/>
    <row r="363" s="13" customFormat="1"/>
    <row r="364" s="13" customFormat="1"/>
    <row r="365" s="13" customFormat="1"/>
    <row r="366" s="13" customFormat="1"/>
    <row r="367" s="13" customFormat="1"/>
    <row r="368" s="13" customFormat="1"/>
    <row r="369" s="13" customFormat="1"/>
    <row r="370" s="13" customFormat="1"/>
    <row r="371" s="13" customFormat="1"/>
    <row r="372" s="13" customFormat="1"/>
    <row r="373" s="13" customFormat="1"/>
    <row r="374" s="13" customFormat="1"/>
    <row r="375" s="13" customFormat="1"/>
    <row r="376" s="13" customFormat="1"/>
    <row r="377" s="13" customFormat="1"/>
    <row r="378" s="13" customFormat="1"/>
    <row r="379" s="13" customFormat="1"/>
    <row r="380" s="13" customFormat="1"/>
    <row r="381" s="13" customFormat="1"/>
    <row r="382" s="13" customFormat="1"/>
    <row r="383" s="13" customFormat="1"/>
    <row r="384" s="13" customFormat="1"/>
    <row r="385" s="13" customFormat="1"/>
    <row r="386" s="13" customFormat="1"/>
    <row r="387" s="13" customFormat="1"/>
    <row r="388" s="13" customFormat="1"/>
    <row r="389" s="13" customFormat="1"/>
    <row r="390" s="13" customFormat="1"/>
    <row r="391" s="13" customFormat="1"/>
    <row r="392" s="13" customFormat="1"/>
    <row r="393" s="13" customFormat="1"/>
    <row r="394" s="13" customFormat="1"/>
    <row r="395" s="13" customFormat="1"/>
    <row r="396" s="13" customFormat="1"/>
    <row r="397" s="13" customFormat="1"/>
    <row r="398" s="13" customFormat="1"/>
    <row r="399" s="13" customFormat="1"/>
    <row r="400" s="13" customFormat="1"/>
    <row r="401" s="13" customFormat="1"/>
    <row r="402" s="13" customFormat="1"/>
    <row r="403" s="13" customFormat="1"/>
    <row r="404" s="13" customFormat="1"/>
    <row r="405" s="13" customFormat="1"/>
    <row r="406" s="13" customFormat="1"/>
    <row r="407" s="13" customFormat="1"/>
    <row r="408" s="13" customFormat="1"/>
    <row r="409" s="13" customFormat="1"/>
    <row r="410" s="13" customFormat="1"/>
    <row r="411" s="13" customFormat="1"/>
    <row r="412" s="13" customFormat="1"/>
    <row r="413" s="13" customFormat="1"/>
    <row r="414" s="13" customFormat="1"/>
    <row r="415" s="13" customFormat="1"/>
    <row r="416" s="13" customFormat="1"/>
    <row r="417" s="13" customFormat="1"/>
    <row r="418" s="13" customFormat="1"/>
    <row r="419" s="13" customFormat="1"/>
    <row r="420" s="13" customFormat="1"/>
    <row r="421" s="13" customFormat="1"/>
    <row r="422" s="13" customFormat="1"/>
    <row r="423" s="13" customFormat="1"/>
    <row r="424" s="13" customFormat="1"/>
    <row r="425" s="13" customFormat="1"/>
    <row r="426" s="13" customFormat="1"/>
    <row r="427" s="13" customFormat="1"/>
    <row r="428" s="13" customFormat="1"/>
    <row r="429" s="13" customFormat="1"/>
    <row r="430" s="13" customFormat="1"/>
    <row r="431" s="13" customFormat="1"/>
    <row r="432" s="13" customFormat="1"/>
    <row r="433" s="13" customFormat="1"/>
    <row r="434" s="13" customFormat="1"/>
    <row r="435" s="13" customFormat="1"/>
    <row r="436" s="13" customFormat="1"/>
    <row r="437" s="13" customFormat="1"/>
    <row r="438" s="13" customFormat="1"/>
    <row r="439" s="13" customFormat="1"/>
    <row r="440" s="13" customFormat="1"/>
    <row r="441" s="13" customFormat="1"/>
    <row r="442" s="13" customFormat="1"/>
    <row r="443" s="13" customFormat="1"/>
    <row r="444" s="13" customFormat="1"/>
    <row r="445" s="13" customFormat="1"/>
    <row r="446" s="13" customFormat="1"/>
    <row r="447" s="13" customFormat="1"/>
    <row r="448" s="13" customFormat="1"/>
    <row r="449" s="13" customFormat="1"/>
    <row r="450" s="13" customFormat="1"/>
    <row r="451" s="13" customFormat="1"/>
    <row r="452" s="13" customFormat="1"/>
    <row r="453" s="13" customFormat="1"/>
  </sheetData>
  <mergeCells count="18">
    <mergeCell ref="B21:M21"/>
    <mergeCell ref="B22:M22"/>
    <mergeCell ref="A24:A25"/>
    <mergeCell ref="B24:M24"/>
    <mergeCell ref="A30:B30"/>
    <mergeCell ref="C20:M20"/>
    <mergeCell ref="A2:B2"/>
    <mergeCell ref="C2:M2"/>
    <mergeCell ref="H4:M10"/>
    <mergeCell ref="B6:D6"/>
    <mergeCell ref="B7:D7"/>
    <mergeCell ref="B8:D8"/>
    <mergeCell ref="B9:D9"/>
    <mergeCell ref="C12:M12"/>
    <mergeCell ref="C13:M13"/>
    <mergeCell ref="B15:M15"/>
    <mergeCell ref="C17:M17"/>
    <mergeCell ref="C19:M19"/>
  </mergeCells>
  <conditionalFormatting sqref="B4 C5 B6:C9 B19:G22">
    <cfRule type="containsBlanks" dxfId="12" priority="7">
      <formula>LEN(TRIM(B4))=0</formula>
    </cfRule>
  </conditionalFormatting>
  <conditionalFormatting sqref="B15">
    <cfRule type="containsBlanks" dxfId="11" priority="6">
      <formula>LEN(TRIM(B15))=0</formula>
    </cfRule>
  </conditionalFormatting>
  <conditionalFormatting sqref="B17:G17">
    <cfRule type="containsBlanks" dxfId="10" priority="5">
      <formula>LEN(TRIM(B17))=0</formula>
    </cfRule>
  </conditionalFormatting>
  <conditionalFormatting sqref="B12:G12 C13:G13">
    <cfRule type="containsBlanks" dxfId="9" priority="4">
      <formula>LEN(TRIM(B12))=0</formula>
    </cfRule>
  </conditionalFormatting>
  <conditionalFormatting sqref="B26:M27">
    <cfRule type="containsBlanks" dxfId="8" priority="3" stopIfTrue="1">
      <formula>LEN(TRIM(B26))=0</formula>
    </cfRule>
  </conditionalFormatting>
  <conditionalFormatting sqref="B5:D5">
    <cfRule type="containsBlanks" dxfId="7" priority="1">
      <formula>LEN(TRIM(B5))=0</formula>
    </cfRule>
  </conditionalFormatting>
  <dataValidations count="3">
    <dataValidation type="list" allowBlank="1" showInputMessage="1" showErrorMessage="1" sqref="B17" xr:uid="{C5D700F9-65DC-493C-AF5E-9071DA04F16C}">
      <formula1>"No,Yes-details:"</formula1>
    </dataValidation>
    <dataValidation type="list" allowBlank="1" showErrorMessage="1" sqref="B12" xr:uid="{8CAF747B-7500-4CF2-A70C-707266875D29}">
      <formula1>"ANZSDP,ASDT,WOAH,In-house,Other-specify:"</formula1>
    </dataValidation>
    <dataValidation type="list" allowBlank="1" showInputMessage="1" showErrorMessage="1" sqref="B19:B20" xr:uid="{BF39D094-B78F-4178-A887-D2C75748B345}">
      <formula1>"In-house-specify batch #:,External supplier-specify ALL details including name and batch #:"</formula1>
    </dataValidation>
  </dataValidations>
  <pageMargins left="0.21" right="0.19" top="1" bottom="1" header="0.5" footer="0.5"/>
  <pageSetup paperSize="9" orientation="landscape" r:id="rId1"/>
  <headerFooter alignWithMargins="0">
    <oddHeader>&amp;RQF17 Monthly Result Recording Spreadsheet</oddHeader>
    <oddFooter>&amp;LVersion 2.3&amp;C16/11/2011_x000D_&amp;1#&amp;"Calibri"&amp;12&amp;K000000 OFFICIAL&amp;Rpage 1 of 1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FE0F34-F2F6-4110-934C-B6603AD4AAAC}">
  <sheetPr codeName="Sheet10"/>
  <dimension ref="A1:BP454"/>
  <sheetViews>
    <sheetView zoomScale="90" zoomScaleNormal="90" workbookViewId="0">
      <selection activeCell="B4" sqref="B4"/>
    </sheetView>
  </sheetViews>
  <sheetFormatPr defaultColWidth="9.140625" defaultRowHeight="12.75"/>
  <cols>
    <col min="1" max="1" width="63.7109375" style="1" bestFit="1" customWidth="1"/>
    <col min="2" max="2" width="24.28515625" style="1" bestFit="1" customWidth="1"/>
    <col min="3" max="3" width="15.7109375" style="1" hidden="1" customWidth="1"/>
    <col min="4" max="4" width="15.7109375" style="1" customWidth="1"/>
    <col min="5" max="5" width="15.7109375" style="1" hidden="1" customWidth="1"/>
    <col min="6" max="6" width="15.7109375" style="1" customWidth="1"/>
    <col min="7" max="7" width="15.7109375" style="1" hidden="1" customWidth="1"/>
    <col min="8" max="8" width="15.7109375" style="1" customWidth="1"/>
    <col min="9" max="9" width="15.7109375" style="1" hidden="1" customWidth="1"/>
    <col min="10" max="10" width="15.7109375" style="1" customWidth="1"/>
    <col min="11" max="11" width="15.7109375" style="1" hidden="1" customWidth="1"/>
    <col min="12" max="12" width="15.7109375" style="1" customWidth="1"/>
    <col min="13" max="13" width="15.7109375" style="1" hidden="1" customWidth="1"/>
    <col min="14" max="14" width="9.140625" style="1" customWidth="1"/>
    <col min="15" max="17" width="9.140625" style="13" customWidth="1"/>
    <col min="18" max="66" width="9.140625" style="13"/>
    <col min="67" max="16384" width="9.140625" style="1"/>
  </cols>
  <sheetData>
    <row r="1" spans="1:14" ht="13.5" thickBot="1">
      <c r="A1" s="2"/>
      <c r="B1" s="2"/>
      <c r="C1" s="2"/>
      <c r="D1" s="2"/>
      <c r="E1" s="2"/>
      <c r="F1" s="2"/>
      <c r="G1" s="2"/>
      <c r="H1" s="2"/>
      <c r="I1" s="2"/>
      <c r="J1" s="2"/>
      <c r="K1" s="2"/>
      <c r="L1" s="2"/>
      <c r="M1" s="2"/>
      <c r="N1" s="2"/>
    </row>
    <row r="2" spans="1:14" ht="77.25" customHeight="1" thickBot="1">
      <c r="A2" s="113" t="s">
        <v>17</v>
      </c>
      <c r="B2" s="114"/>
      <c r="C2" s="132" t="s">
        <v>38</v>
      </c>
      <c r="D2" s="133"/>
      <c r="E2" s="133"/>
      <c r="F2" s="133"/>
      <c r="G2" s="133"/>
      <c r="H2" s="133"/>
      <c r="I2" s="133"/>
      <c r="J2" s="133"/>
      <c r="K2" s="133"/>
      <c r="L2" s="133"/>
      <c r="M2" s="134"/>
      <c r="N2" s="2"/>
    </row>
    <row r="3" spans="1:14" ht="13.5" thickBot="1">
      <c r="A3" s="2"/>
      <c r="B3" s="2"/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</row>
    <row r="4" spans="1:14" ht="12.75" customHeight="1">
      <c r="A4" s="24" t="s">
        <v>19</v>
      </c>
      <c r="B4" s="24"/>
      <c r="C4" s="35" t="s">
        <v>63</v>
      </c>
      <c r="D4" s="36" t="s">
        <v>63</v>
      </c>
      <c r="E4" s="2"/>
      <c r="F4" s="2"/>
      <c r="G4" s="2"/>
      <c r="H4" s="123" t="s">
        <v>37</v>
      </c>
      <c r="I4" s="124"/>
      <c r="J4" s="124"/>
      <c r="K4" s="124"/>
      <c r="L4" s="124"/>
      <c r="M4" s="125"/>
      <c r="N4" s="2"/>
    </row>
    <row r="5" spans="1:14">
      <c r="A5" s="24" t="s">
        <v>20</v>
      </c>
      <c r="B5" s="24"/>
      <c r="C5" s="96"/>
      <c r="D5" s="96"/>
      <c r="E5" s="2"/>
      <c r="F5" s="2"/>
      <c r="G5" s="2"/>
      <c r="H5" s="126"/>
      <c r="I5" s="127"/>
      <c r="J5" s="127"/>
      <c r="K5" s="127"/>
      <c r="L5" s="127"/>
      <c r="M5" s="128"/>
      <c r="N5" s="2"/>
    </row>
    <row r="6" spans="1:14">
      <c r="A6" s="24" t="s">
        <v>26</v>
      </c>
      <c r="B6" s="146"/>
      <c r="C6" s="147"/>
      <c r="D6" s="148"/>
      <c r="E6" s="2"/>
      <c r="F6" s="2"/>
      <c r="G6" s="2"/>
      <c r="H6" s="126"/>
      <c r="I6" s="127"/>
      <c r="J6" s="127"/>
      <c r="K6" s="127"/>
      <c r="L6" s="127"/>
      <c r="M6" s="128"/>
      <c r="N6" s="2"/>
    </row>
    <row r="7" spans="1:14">
      <c r="A7" s="24" t="s">
        <v>21</v>
      </c>
      <c r="B7" s="146"/>
      <c r="C7" s="147"/>
      <c r="D7" s="148"/>
      <c r="E7" s="2"/>
      <c r="F7" s="2"/>
      <c r="G7" s="2"/>
      <c r="H7" s="126"/>
      <c r="I7" s="127"/>
      <c r="J7" s="127"/>
      <c r="K7" s="127"/>
      <c r="L7" s="127"/>
      <c r="M7" s="128"/>
      <c r="N7" s="2"/>
    </row>
    <row r="8" spans="1:14">
      <c r="A8" s="24" t="s">
        <v>22</v>
      </c>
      <c r="B8" s="149"/>
      <c r="C8" s="150"/>
      <c r="D8" s="151"/>
      <c r="E8" s="2"/>
      <c r="F8" s="2"/>
      <c r="G8" s="2"/>
      <c r="H8" s="126"/>
      <c r="I8" s="127"/>
      <c r="J8" s="127"/>
      <c r="K8" s="127"/>
      <c r="L8" s="127"/>
      <c r="M8" s="128"/>
      <c r="N8" s="2"/>
    </row>
    <row r="9" spans="1:14">
      <c r="A9" s="24" t="s">
        <v>23</v>
      </c>
      <c r="B9" s="146"/>
      <c r="C9" s="147"/>
      <c r="D9" s="148"/>
      <c r="E9" s="2"/>
      <c r="F9" s="2"/>
      <c r="G9" s="2"/>
      <c r="H9" s="126"/>
      <c r="I9" s="127"/>
      <c r="J9" s="127"/>
      <c r="K9" s="127"/>
      <c r="L9" s="127"/>
      <c r="M9" s="128"/>
      <c r="N9" s="2"/>
    </row>
    <row r="10" spans="1:14" ht="27.75" customHeight="1" thickBot="1">
      <c r="A10" s="7"/>
      <c r="B10" s="2"/>
      <c r="C10" s="2"/>
      <c r="D10" s="2"/>
      <c r="E10" s="2"/>
      <c r="F10" s="2"/>
      <c r="G10" s="2"/>
      <c r="H10" s="129"/>
      <c r="I10" s="130"/>
      <c r="J10" s="130"/>
      <c r="K10" s="130"/>
      <c r="L10" s="130"/>
      <c r="M10" s="131"/>
      <c r="N10" s="2"/>
    </row>
    <row r="11" spans="1:14">
      <c r="A11" s="7"/>
      <c r="B11" s="2"/>
      <c r="C11" s="2"/>
      <c r="D11" s="2"/>
      <c r="E11" s="34"/>
      <c r="F11" s="34"/>
      <c r="G11" s="34"/>
      <c r="H11" s="2"/>
      <c r="I11" s="2"/>
      <c r="J11" s="2"/>
      <c r="K11" s="2"/>
      <c r="L11" s="2"/>
      <c r="M11" s="2"/>
      <c r="N11" s="2"/>
    </row>
    <row r="12" spans="1:14">
      <c r="A12" s="25" t="s">
        <v>25</v>
      </c>
      <c r="B12" s="22"/>
      <c r="C12" s="115"/>
      <c r="D12" s="116"/>
      <c r="E12" s="116"/>
      <c r="F12" s="116"/>
      <c r="G12" s="116"/>
      <c r="H12" s="116"/>
      <c r="I12" s="116"/>
      <c r="J12" s="116"/>
      <c r="K12" s="116"/>
      <c r="L12" s="116"/>
      <c r="M12" s="117"/>
      <c r="N12" s="2"/>
    </row>
    <row r="13" spans="1:14">
      <c r="A13" s="37" t="s">
        <v>31</v>
      </c>
      <c r="B13" s="22" t="s">
        <v>32</v>
      </c>
      <c r="C13" s="115"/>
      <c r="D13" s="116"/>
      <c r="E13" s="116"/>
      <c r="F13" s="116"/>
      <c r="G13" s="116"/>
      <c r="H13" s="116"/>
      <c r="I13" s="116"/>
      <c r="J13" s="116"/>
      <c r="K13" s="116"/>
      <c r="L13" s="116"/>
      <c r="M13" s="117"/>
      <c r="N13" s="2"/>
    </row>
    <row r="14" spans="1:14">
      <c r="A14" s="4"/>
      <c r="B14" s="5"/>
      <c r="C14" s="2"/>
      <c r="D14" s="2"/>
      <c r="E14" s="2"/>
      <c r="F14" s="2"/>
      <c r="G14" s="2"/>
      <c r="H14" s="2"/>
      <c r="I14" s="2"/>
      <c r="J14" s="2"/>
      <c r="K14" s="2"/>
      <c r="L14" s="2"/>
      <c r="M14" s="2"/>
      <c r="N14" s="2"/>
    </row>
    <row r="15" spans="1:14">
      <c r="A15" s="24" t="s">
        <v>24</v>
      </c>
      <c r="B15" s="115"/>
      <c r="C15" s="116"/>
      <c r="D15" s="116"/>
      <c r="E15" s="116"/>
      <c r="F15" s="116"/>
      <c r="G15" s="116"/>
      <c r="H15" s="116"/>
      <c r="I15" s="116"/>
      <c r="J15" s="116"/>
      <c r="K15" s="116"/>
      <c r="L15" s="116"/>
      <c r="M15" s="117"/>
      <c r="N15" s="2"/>
    </row>
    <row r="16" spans="1:14">
      <c r="A16" s="4"/>
      <c r="B16" s="5"/>
      <c r="C16" s="2"/>
      <c r="D16" s="2"/>
      <c r="E16" s="2"/>
      <c r="F16" s="2"/>
      <c r="G16" s="2"/>
      <c r="H16" s="2"/>
      <c r="I16" s="2"/>
      <c r="J16" s="2"/>
      <c r="K16" s="2"/>
      <c r="L16" s="2"/>
      <c r="M16" s="2"/>
      <c r="N16" s="2"/>
    </row>
    <row r="17" spans="1:68" ht="51" customHeight="1">
      <c r="A17" s="23" t="s">
        <v>41</v>
      </c>
      <c r="B17" s="26"/>
      <c r="C17" s="115"/>
      <c r="D17" s="116"/>
      <c r="E17" s="116"/>
      <c r="F17" s="116"/>
      <c r="G17" s="116"/>
      <c r="H17" s="116"/>
      <c r="I17" s="116"/>
      <c r="J17" s="116"/>
      <c r="K17" s="116"/>
      <c r="L17" s="116"/>
      <c r="M17" s="117"/>
      <c r="N17" s="2"/>
    </row>
    <row r="18" spans="1:68">
      <c r="A18" s="2"/>
      <c r="B18" s="2"/>
      <c r="C18" s="2"/>
      <c r="D18" s="2"/>
      <c r="E18" s="2"/>
      <c r="F18" s="2"/>
      <c r="G18" s="2"/>
      <c r="H18" s="2"/>
      <c r="I18" s="2"/>
      <c r="J18" s="2"/>
      <c r="K18" s="2"/>
      <c r="L18" s="2"/>
      <c r="M18" s="2"/>
      <c r="N18" s="2"/>
    </row>
    <row r="19" spans="1:68" ht="48.75" customHeight="1">
      <c r="A19" s="23" t="s">
        <v>35</v>
      </c>
      <c r="B19" s="33"/>
      <c r="C19" s="115"/>
      <c r="D19" s="116"/>
      <c r="E19" s="116"/>
      <c r="F19" s="116"/>
      <c r="G19" s="116"/>
      <c r="H19" s="116"/>
      <c r="I19" s="116"/>
      <c r="J19" s="116"/>
      <c r="K19" s="116"/>
      <c r="L19" s="116"/>
      <c r="M19" s="117"/>
      <c r="N19" s="2"/>
    </row>
    <row r="20" spans="1:68" ht="49.5" customHeight="1">
      <c r="A20" s="23" t="s">
        <v>36</v>
      </c>
      <c r="B20" s="33"/>
      <c r="C20" s="115"/>
      <c r="D20" s="116"/>
      <c r="E20" s="116"/>
      <c r="F20" s="116"/>
      <c r="G20" s="116"/>
      <c r="H20" s="116"/>
      <c r="I20" s="116"/>
      <c r="J20" s="116"/>
      <c r="K20" s="116"/>
      <c r="L20" s="116"/>
      <c r="M20" s="117"/>
      <c r="N20" s="2"/>
    </row>
    <row r="21" spans="1:68">
      <c r="A21" s="24" t="s">
        <v>47</v>
      </c>
      <c r="B21" s="115"/>
      <c r="C21" s="116"/>
      <c r="D21" s="116"/>
      <c r="E21" s="116"/>
      <c r="F21" s="116"/>
      <c r="G21" s="116"/>
      <c r="H21" s="116"/>
      <c r="I21" s="116"/>
      <c r="J21" s="116"/>
      <c r="K21" s="116"/>
      <c r="L21" s="116"/>
      <c r="M21" s="13"/>
      <c r="N21" s="2"/>
    </row>
    <row r="22" spans="1:68">
      <c r="A22" s="24" t="s">
        <v>27</v>
      </c>
      <c r="B22" s="115"/>
      <c r="C22" s="116"/>
      <c r="D22" s="116"/>
      <c r="E22" s="116"/>
      <c r="F22" s="116"/>
      <c r="G22" s="116"/>
      <c r="H22" s="116"/>
      <c r="I22" s="116"/>
      <c r="J22" s="116"/>
      <c r="K22" s="116"/>
      <c r="L22" s="116"/>
      <c r="M22" s="117"/>
      <c r="N22" s="2"/>
    </row>
    <row r="23" spans="1:68">
      <c r="A23" s="24" t="s">
        <v>28</v>
      </c>
      <c r="B23" s="115"/>
      <c r="C23" s="116"/>
      <c r="D23" s="116"/>
      <c r="E23" s="116"/>
      <c r="F23" s="116"/>
      <c r="G23" s="116"/>
      <c r="H23" s="116"/>
      <c r="I23" s="116"/>
      <c r="J23" s="116"/>
      <c r="K23" s="116"/>
      <c r="L23" s="116"/>
      <c r="M23" s="117"/>
      <c r="N23" s="2"/>
    </row>
    <row r="24" spans="1:68" ht="13.5" thickBot="1">
      <c r="A24" s="2"/>
      <c r="B24" s="2"/>
      <c r="C24" s="2"/>
      <c r="D24" s="2"/>
      <c r="E24" s="2"/>
      <c r="F24" s="2"/>
      <c r="G24" s="2"/>
      <c r="H24" s="2"/>
      <c r="I24" s="2"/>
      <c r="J24" s="2"/>
      <c r="K24" s="2"/>
      <c r="L24" s="2"/>
      <c r="N24" s="2"/>
    </row>
    <row r="25" spans="1:68" ht="64.5" customHeight="1" thickBot="1">
      <c r="A25" s="141"/>
      <c r="B25" s="110" t="s">
        <v>46</v>
      </c>
      <c r="C25" s="111"/>
      <c r="D25" s="111"/>
      <c r="E25" s="111"/>
      <c r="F25" s="111"/>
      <c r="G25" s="111"/>
      <c r="H25" s="111"/>
      <c r="I25" s="111"/>
      <c r="J25" s="111"/>
      <c r="K25" s="111"/>
      <c r="L25" s="111"/>
      <c r="M25" s="112"/>
      <c r="N25" s="2"/>
    </row>
    <row r="26" spans="1:68" ht="13.5" thickBot="1">
      <c r="A26" s="143"/>
      <c r="B26" s="75" t="s">
        <v>0</v>
      </c>
      <c r="C26" s="76"/>
      <c r="D26" s="77" t="s">
        <v>1</v>
      </c>
      <c r="E26" s="78"/>
      <c r="F26" s="75" t="s">
        <v>2</v>
      </c>
      <c r="G26" s="79"/>
      <c r="H26" s="77" t="s">
        <v>3</v>
      </c>
      <c r="I26" s="78"/>
      <c r="J26" s="75" t="s">
        <v>4</v>
      </c>
      <c r="K26" s="78"/>
      <c r="L26" s="82" t="s">
        <v>5</v>
      </c>
      <c r="M26" s="80"/>
      <c r="N26" s="2"/>
    </row>
    <row r="27" spans="1:68" ht="67.5" customHeight="1" thickBot="1">
      <c r="A27" s="20" t="s">
        <v>67</v>
      </c>
      <c r="B27" s="55"/>
      <c r="C27" s="71"/>
      <c r="D27" s="64"/>
      <c r="E27" s="67"/>
      <c r="F27" s="55"/>
      <c r="G27" s="57"/>
      <c r="H27" s="64"/>
      <c r="I27" s="67"/>
      <c r="J27" s="55"/>
      <c r="K27" s="67"/>
      <c r="L27" s="83"/>
      <c r="M27" s="69"/>
      <c r="N27" s="2"/>
    </row>
    <row r="28" spans="1:68" ht="42.75" customHeight="1" thickBot="1">
      <c r="A28" s="38" t="s">
        <v>14</v>
      </c>
      <c r="B28" s="61"/>
      <c r="C28" s="69"/>
      <c r="D28" s="46"/>
      <c r="E28" s="68"/>
      <c r="F28" s="61"/>
      <c r="G28" s="48"/>
      <c r="H28" s="46"/>
      <c r="I28" s="68"/>
      <c r="J28" s="61"/>
      <c r="K28" s="68"/>
      <c r="L28" s="84"/>
      <c r="M28" s="81"/>
      <c r="N28" s="2"/>
    </row>
    <row r="29" spans="1:68">
      <c r="A29" s="2"/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  <c r="N29" s="2"/>
    </row>
    <row r="30" spans="1:68" ht="13.5" thickBot="1">
      <c r="A30" s="2"/>
      <c r="B30" s="2"/>
      <c r="C30" s="2"/>
      <c r="D30" s="2"/>
      <c r="E30" s="2"/>
      <c r="F30" s="2"/>
      <c r="G30" s="2"/>
      <c r="H30" s="2"/>
      <c r="I30" s="2"/>
      <c r="J30" s="2"/>
      <c r="K30" s="2"/>
      <c r="L30" s="2"/>
    </row>
    <row r="31" spans="1:68" s="13" customFormat="1">
      <c r="A31" s="98" t="s">
        <v>29</v>
      </c>
      <c r="B31" s="99"/>
      <c r="C31" s="8"/>
      <c r="D31" s="8"/>
      <c r="E31" s="8"/>
      <c r="F31" s="8"/>
      <c r="G31" s="8"/>
      <c r="H31" s="8"/>
      <c r="I31" s="8"/>
      <c r="J31" s="85"/>
      <c r="K31" s="2"/>
      <c r="L31" s="2"/>
      <c r="M31" s="2"/>
      <c r="N31" s="2"/>
      <c r="BO31" s="1"/>
      <c r="BP31" s="1"/>
    </row>
    <row r="32" spans="1:68" s="13" customFormat="1" ht="13.5" thickBot="1">
      <c r="A32" s="18" t="s">
        <v>30</v>
      </c>
      <c r="B32" s="19"/>
      <c r="C32" s="8"/>
      <c r="D32" s="8"/>
      <c r="E32" s="8"/>
      <c r="F32" s="8"/>
      <c r="G32" s="8"/>
      <c r="H32" s="8"/>
      <c r="I32" s="8"/>
      <c r="J32" s="85"/>
      <c r="K32" s="2"/>
      <c r="L32" s="2"/>
      <c r="M32" s="2"/>
      <c r="N32" s="2"/>
      <c r="BO32" s="1"/>
      <c r="BP32" s="1"/>
    </row>
    <row r="33" spans="1:68" s="13" customFormat="1">
      <c r="A33" s="3"/>
      <c r="B33" s="8"/>
      <c r="C33" s="8"/>
      <c r="D33" s="8"/>
      <c r="E33" s="8"/>
      <c r="F33" s="8"/>
      <c r="G33" s="8"/>
      <c r="H33" s="8"/>
      <c r="I33" s="8"/>
      <c r="J33" s="85"/>
      <c r="K33" s="2"/>
      <c r="L33" s="2"/>
      <c r="M33" s="2"/>
      <c r="N33" s="2"/>
      <c r="BO33" s="1"/>
      <c r="BP33" s="1"/>
    </row>
    <row r="34" spans="1:68" s="13" customFormat="1">
      <c r="A34" s="5" t="s">
        <v>6</v>
      </c>
      <c r="B34" s="6" t="s">
        <v>15</v>
      </c>
      <c r="C34" s="2"/>
      <c r="D34" s="2"/>
      <c r="E34" s="9" t="s">
        <v>10</v>
      </c>
      <c r="F34" s="2" t="str">
        <f ca="1">CustomDocProps("PD3_-1_9_0")</f>
        <v>ANQAP Forms</v>
      </c>
      <c r="G34" s="2"/>
      <c r="H34" s="8"/>
      <c r="I34" s="2"/>
      <c r="J34" s="2"/>
      <c r="K34" s="2"/>
      <c r="L34" s="2"/>
      <c r="M34" s="2"/>
      <c r="N34" s="2"/>
      <c r="BO34" s="1"/>
      <c r="BP34" s="1"/>
    </row>
    <row r="35" spans="1:68" s="13" customFormat="1">
      <c r="A35" s="5" t="s">
        <v>7</v>
      </c>
      <c r="B35" s="12">
        <v>9</v>
      </c>
      <c r="C35" s="2"/>
      <c r="D35" s="2"/>
      <c r="E35" s="10" t="s">
        <v>11</v>
      </c>
      <c r="F35" s="2" t="s">
        <v>13</v>
      </c>
      <c r="G35" s="2"/>
      <c r="H35" s="2"/>
      <c r="I35" s="2"/>
      <c r="J35" s="2"/>
      <c r="K35" s="2"/>
      <c r="L35" s="2"/>
      <c r="M35" s="2"/>
      <c r="N35" s="2"/>
      <c r="BO35" s="1"/>
      <c r="BP35" s="1"/>
    </row>
    <row r="36" spans="1:68" s="13" customFormat="1">
      <c r="A36" s="5" t="s">
        <v>8</v>
      </c>
      <c r="B36" s="11">
        <v>46184</v>
      </c>
      <c r="C36" s="2"/>
      <c r="D36" s="2"/>
      <c r="E36" s="5" t="s">
        <v>12</v>
      </c>
      <c r="F36" s="2" t="str">
        <f ca="1">CustomDocProps("PD3_-1_11_0")</f>
        <v>Uncontrolled When Printed</v>
      </c>
      <c r="G36" s="2"/>
      <c r="H36" s="2"/>
      <c r="I36" s="2"/>
      <c r="J36" s="2"/>
      <c r="K36" s="2"/>
      <c r="L36" s="2"/>
      <c r="M36" s="2"/>
      <c r="N36" s="2"/>
      <c r="BO36" s="1"/>
      <c r="BP36" s="1"/>
    </row>
    <row r="37" spans="1:68" s="13" customFormat="1">
      <c r="A37" s="5" t="s">
        <v>9</v>
      </c>
      <c r="B37" s="6" t="s">
        <v>16</v>
      </c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  <c r="BO37" s="1"/>
      <c r="BP37" s="1"/>
    </row>
    <row r="38" spans="1:68">
      <c r="A38" s="2"/>
      <c r="B38" s="2"/>
      <c r="C38" s="2"/>
      <c r="D38" s="2"/>
      <c r="E38" s="2"/>
      <c r="F38" s="2"/>
      <c r="G38" s="2"/>
      <c r="H38" s="2"/>
      <c r="I38" s="2"/>
      <c r="J38" s="2"/>
      <c r="K38" s="2"/>
      <c r="L38" s="2"/>
      <c r="M38" s="2"/>
      <c r="N38" s="2"/>
    </row>
    <row r="39" spans="1:68" s="13" customFormat="1"/>
    <row r="40" spans="1:68" s="13" customFormat="1"/>
    <row r="41" spans="1:68" s="13" customFormat="1"/>
    <row r="42" spans="1:68" s="13" customFormat="1"/>
    <row r="43" spans="1:68" s="13" customFormat="1"/>
    <row r="44" spans="1:68" s="13" customFormat="1"/>
    <row r="45" spans="1:68" s="13" customFormat="1"/>
    <row r="46" spans="1:68" s="13" customFormat="1"/>
    <row r="47" spans="1:68" s="13" customFormat="1"/>
    <row r="48" spans="1:68" s="13" customFormat="1"/>
    <row r="49" s="13" customFormat="1"/>
    <row r="50" s="13" customFormat="1"/>
    <row r="51" s="13" customFormat="1"/>
    <row r="52" s="13" customFormat="1"/>
    <row r="53" s="13" customFormat="1"/>
    <row r="54" s="13" customFormat="1"/>
    <row r="55" s="13" customFormat="1"/>
    <row r="56" s="13" customFormat="1"/>
    <row r="57" s="13" customFormat="1"/>
    <row r="58" s="13" customFormat="1"/>
    <row r="59" s="13" customFormat="1"/>
    <row r="60" s="13" customFormat="1"/>
    <row r="61" s="13" customFormat="1"/>
    <row r="62" s="13" customFormat="1"/>
    <row r="63" s="13" customFormat="1"/>
    <row r="64" s="13" customFormat="1"/>
    <row r="65" s="13" customFormat="1"/>
    <row r="66" s="13" customFormat="1"/>
    <row r="67" s="13" customFormat="1"/>
    <row r="68" s="13" customFormat="1"/>
    <row r="69" s="13" customFormat="1"/>
    <row r="70" s="13" customFormat="1"/>
    <row r="71" s="13" customFormat="1"/>
    <row r="72" s="13" customFormat="1"/>
    <row r="73" s="13" customFormat="1"/>
    <row r="74" s="13" customFormat="1"/>
    <row r="75" s="13" customFormat="1"/>
    <row r="76" s="13" customFormat="1"/>
    <row r="77" s="13" customFormat="1"/>
    <row r="78" s="13" customFormat="1"/>
    <row r="79" s="13" customFormat="1"/>
    <row r="80" s="13" customFormat="1"/>
    <row r="81" s="13" customFormat="1"/>
    <row r="82" s="13" customFormat="1"/>
    <row r="83" s="13" customFormat="1"/>
    <row r="84" s="13" customFormat="1"/>
    <row r="85" s="13" customFormat="1"/>
    <row r="86" s="13" customFormat="1"/>
    <row r="87" s="13" customFormat="1"/>
    <row r="88" s="13" customFormat="1"/>
    <row r="89" s="13" customFormat="1"/>
    <row r="90" s="13" customFormat="1"/>
    <row r="91" s="13" customFormat="1"/>
    <row r="92" s="13" customFormat="1"/>
    <row r="93" s="13" customFormat="1"/>
    <row r="94" s="13" customFormat="1"/>
    <row r="95" s="13" customFormat="1"/>
    <row r="96" s="13" customFormat="1"/>
    <row r="97" s="13" customFormat="1"/>
    <row r="98" s="13" customFormat="1"/>
    <row r="99" s="13" customFormat="1"/>
    <row r="100" s="13" customFormat="1"/>
    <row r="101" s="13" customFormat="1"/>
    <row r="102" s="13" customFormat="1"/>
    <row r="103" s="13" customFormat="1"/>
    <row r="104" s="13" customFormat="1"/>
    <row r="105" s="13" customFormat="1"/>
    <row r="106" s="13" customFormat="1"/>
    <row r="107" s="13" customFormat="1"/>
    <row r="108" s="13" customFormat="1"/>
    <row r="109" s="13" customFormat="1"/>
    <row r="110" s="13" customFormat="1"/>
    <row r="111" s="13" customFormat="1"/>
    <row r="112" s="13" customFormat="1"/>
    <row r="113" s="13" customFormat="1"/>
    <row r="114" s="13" customFormat="1"/>
    <row r="115" s="13" customFormat="1"/>
    <row r="116" s="13" customFormat="1"/>
    <row r="117" s="13" customFormat="1"/>
    <row r="118" s="13" customFormat="1"/>
    <row r="119" s="13" customFormat="1"/>
    <row r="120" s="13" customFormat="1"/>
    <row r="121" s="13" customFormat="1"/>
    <row r="122" s="13" customFormat="1"/>
    <row r="123" s="13" customFormat="1"/>
    <row r="124" s="13" customFormat="1"/>
    <row r="125" s="13" customFormat="1"/>
    <row r="126" s="13" customFormat="1"/>
    <row r="127" s="13" customFormat="1"/>
    <row r="128" s="13" customFormat="1"/>
    <row r="129" s="13" customFormat="1"/>
    <row r="130" s="13" customFormat="1"/>
    <row r="131" s="13" customFormat="1"/>
    <row r="132" s="13" customFormat="1"/>
    <row r="133" s="13" customFormat="1"/>
    <row r="134" s="13" customFormat="1"/>
    <row r="135" s="13" customFormat="1"/>
    <row r="136" s="13" customFormat="1"/>
    <row r="137" s="13" customFormat="1"/>
    <row r="138" s="13" customFormat="1"/>
    <row r="139" s="13" customFormat="1"/>
    <row r="140" s="13" customFormat="1"/>
    <row r="141" s="13" customFormat="1"/>
    <row r="142" s="13" customFormat="1"/>
    <row r="143" s="13" customFormat="1"/>
    <row r="144" s="13" customFormat="1"/>
    <row r="145" s="13" customFormat="1"/>
    <row r="146" s="13" customFormat="1"/>
    <row r="147" s="13" customFormat="1"/>
    <row r="148" s="13" customFormat="1"/>
    <row r="149" s="13" customFormat="1"/>
    <row r="150" s="13" customFormat="1"/>
    <row r="151" s="13" customFormat="1"/>
    <row r="152" s="13" customFormat="1"/>
    <row r="153" s="13" customFormat="1"/>
    <row r="154" s="13" customFormat="1"/>
    <row r="155" s="13" customFormat="1"/>
    <row r="156" s="13" customFormat="1"/>
    <row r="157" s="13" customFormat="1"/>
    <row r="158" s="13" customFormat="1"/>
    <row r="159" s="13" customFormat="1"/>
    <row r="160" s="13" customFormat="1"/>
    <row r="161" s="13" customFormat="1"/>
    <row r="162" s="13" customFormat="1"/>
    <row r="163" s="13" customFormat="1"/>
    <row r="164" s="13" customFormat="1"/>
    <row r="165" s="13" customFormat="1"/>
    <row r="166" s="13" customFormat="1"/>
    <row r="167" s="13" customFormat="1"/>
    <row r="168" s="13" customFormat="1"/>
    <row r="169" s="13" customFormat="1"/>
    <row r="170" s="13" customFormat="1"/>
    <row r="171" s="13" customFormat="1"/>
    <row r="172" s="13" customFormat="1"/>
    <row r="173" s="13" customFormat="1"/>
    <row r="174" s="13" customFormat="1"/>
    <row r="175" s="13" customFormat="1"/>
    <row r="176" s="13" customFormat="1"/>
    <row r="177" s="13" customFormat="1"/>
    <row r="178" s="13" customFormat="1"/>
    <row r="179" s="13" customFormat="1"/>
    <row r="180" s="13" customFormat="1"/>
    <row r="181" s="13" customFormat="1"/>
    <row r="182" s="13" customFormat="1"/>
    <row r="183" s="13" customFormat="1"/>
    <row r="184" s="13" customFormat="1"/>
    <row r="185" s="13" customFormat="1"/>
    <row r="186" s="13" customFormat="1"/>
    <row r="187" s="13" customFormat="1"/>
    <row r="188" s="13" customFormat="1"/>
    <row r="189" s="13" customFormat="1"/>
    <row r="190" s="13" customFormat="1"/>
    <row r="191" s="13" customFormat="1"/>
    <row r="192" s="13" customFormat="1"/>
    <row r="193" s="13" customFormat="1"/>
    <row r="194" s="13" customFormat="1"/>
    <row r="195" s="13" customFormat="1"/>
    <row r="196" s="13" customFormat="1"/>
    <row r="197" s="13" customFormat="1"/>
    <row r="198" s="13" customFormat="1"/>
    <row r="199" s="13" customFormat="1"/>
    <row r="200" s="13" customFormat="1"/>
    <row r="201" s="13" customFormat="1"/>
    <row r="202" s="13" customFormat="1"/>
    <row r="203" s="13" customFormat="1"/>
    <row r="204" s="13" customFormat="1"/>
    <row r="205" s="13" customFormat="1"/>
    <row r="206" s="13" customFormat="1"/>
    <row r="207" s="13" customFormat="1"/>
    <row r="208" s="13" customFormat="1"/>
    <row r="209" s="13" customFormat="1"/>
    <row r="210" s="13" customFormat="1"/>
    <row r="211" s="13" customFormat="1"/>
    <row r="212" s="13" customFormat="1"/>
    <row r="213" s="13" customFormat="1"/>
    <row r="214" s="13" customFormat="1"/>
    <row r="215" s="13" customFormat="1"/>
    <row r="216" s="13" customFormat="1"/>
    <row r="217" s="13" customFormat="1"/>
    <row r="218" s="13" customFormat="1"/>
    <row r="219" s="13" customFormat="1"/>
    <row r="220" s="13" customFormat="1"/>
    <row r="221" s="13" customFormat="1"/>
    <row r="222" s="13" customFormat="1"/>
    <row r="223" s="13" customFormat="1"/>
    <row r="224" s="13" customFormat="1"/>
    <row r="225" s="13" customFormat="1"/>
    <row r="226" s="13" customFormat="1"/>
    <row r="227" s="13" customFormat="1"/>
    <row r="228" s="13" customFormat="1"/>
    <row r="229" s="13" customFormat="1"/>
    <row r="230" s="13" customFormat="1"/>
    <row r="231" s="13" customFormat="1"/>
    <row r="232" s="13" customFormat="1"/>
    <row r="233" s="13" customFormat="1"/>
    <row r="234" s="13" customFormat="1"/>
    <row r="235" s="13" customFormat="1"/>
    <row r="236" s="13" customFormat="1"/>
    <row r="237" s="13" customFormat="1"/>
    <row r="238" s="13" customFormat="1"/>
    <row r="239" s="13" customFormat="1"/>
    <row r="240" s="13" customFormat="1"/>
    <row r="241" s="13" customFormat="1"/>
    <row r="242" s="13" customFormat="1"/>
    <row r="243" s="13" customFormat="1"/>
    <row r="244" s="13" customFormat="1"/>
    <row r="245" s="13" customFormat="1"/>
    <row r="246" s="13" customFormat="1"/>
    <row r="247" s="13" customFormat="1"/>
    <row r="248" s="13" customFormat="1"/>
    <row r="249" s="13" customFormat="1"/>
    <row r="250" s="13" customFormat="1"/>
    <row r="251" s="13" customFormat="1"/>
    <row r="252" s="13" customFormat="1"/>
    <row r="253" s="13" customFormat="1"/>
    <row r="254" s="13" customFormat="1"/>
    <row r="255" s="13" customFormat="1"/>
    <row r="256" s="13" customFormat="1"/>
    <row r="257" s="13" customFormat="1"/>
    <row r="258" s="13" customFormat="1"/>
    <row r="259" s="13" customFormat="1"/>
    <row r="260" s="13" customFormat="1"/>
    <row r="261" s="13" customFormat="1"/>
    <row r="262" s="13" customFormat="1"/>
    <row r="263" s="13" customFormat="1"/>
    <row r="264" s="13" customFormat="1"/>
    <row r="265" s="13" customFormat="1"/>
    <row r="266" s="13" customFormat="1"/>
    <row r="267" s="13" customFormat="1"/>
    <row r="268" s="13" customFormat="1"/>
    <row r="269" s="13" customFormat="1"/>
    <row r="270" s="13" customFormat="1"/>
    <row r="271" s="13" customFormat="1"/>
    <row r="272" s="13" customFormat="1"/>
    <row r="273" s="13" customFormat="1"/>
    <row r="274" s="13" customFormat="1"/>
    <row r="275" s="13" customFormat="1"/>
    <row r="276" s="13" customFormat="1"/>
    <row r="277" s="13" customFormat="1"/>
    <row r="278" s="13" customFormat="1"/>
    <row r="279" s="13" customFormat="1"/>
    <row r="280" s="13" customFormat="1"/>
    <row r="281" s="13" customFormat="1"/>
    <row r="282" s="13" customFormat="1"/>
    <row r="283" s="13" customFormat="1"/>
    <row r="284" s="13" customFormat="1"/>
    <row r="285" s="13" customFormat="1"/>
    <row r="286" s="13" customFormat="1"/>
    <row r="287" s="13" customFormat="1"/>
    <row r="288" s="13" customFormat="1"/>
    <row r="289" s="13" customFormat="1"/>
    <row r="290" s="13" customFormat="1"/>
    <row r="291" s="13" customFormat="1"/>
    <row r="292" s="13" customFormat="1"/>
    <row r="293" s="13" customFormat="1"/>
    <row r="294" s="13" customFormat="1"/>
    <row r="295" s="13" customFormat="1"/>
    <row r="296" s="13" customFormat="1"/>
    <row r="297" s="13" customFormat="1"/>
    <row r="298" s="13" customFormat="1"/>
    <row r="299" s="13" customFormat="1"/>
    <row r="300" s="13" customFormat="1"/>
    <row r="301" s="13" customFormat="1"/>
    <row r="302" s="13" customFormat="1"/>
    <row r="303" s="13" customFormat="1"/>
    <row r="304" s="13" customFormat="1"/>
    <row r="305" s="13" customFormat="1"/>
    <row r="306" s="13" customFormat="1"/>
    <row r="307" s="13" customFormat="1"/>
    <row r="308" s="13" customFormat="1"/>
    <row r="309" s="13" customFormat="1"/>
    <row r="310" s="13" customFormat="1"/>
    <row r="311" s="13" customFormat="1"/>
    <row r="312" s="13" customFormat="1"/>
    <row r="313" s="13" customFormat="1"/>
    <row r="314" s="13" customFormat="1"/>
    <row r="315" s="13" customFormat="1"/>
    <row r="316" s="13" customFormat="1"/>
    <row r="317" s="13" customFormat="1"/>
    <row r="318" s="13" customFormat="1"/>
    <row r="319" s="13" customFormat="1"/>
    <row r="320" s="13" customFormat="1"/>
    <row r="321" s="13" customFormat="1"/>
    <row r="322" s="13" customFormat="1"/>
    <row r="323" s="13" customFormat="1"/>
    <row r="324" s="13" customFormat="1"/>
    <row r="325" s="13" customFormat="1"/>
    <row r="326" s="13" customFormat="1"/>
    <row r="327" s="13" customFormat="1"/>
    <row r="328" s="13" customFormat="1"/>
    <row r="329" s="13" customFormat="1"/>
    <row r="330" s="13" customFormat="1"/>
    <row r="331" s="13" customFormat="1"/>
    <row r="332" s="13" customFormat="1"/>
    <row r="333" s="13" customFormat="1"/>
    <row r="334" s="13" customFormat="1"/>
    <row r="335" s="13" customFormat="1"/>
    <row r="336" s="13" customFormat="1"/>
    <row r="337" s="13" customFormat="1"/>
    <row r="338" s="13" customFormat="1"/>
    <row r="339" s="13" customFormat="1"/>
    <row r="340" s="13" customFormat="1"/>
    <row r="341" s="13" customFormat="1"/>
    <row r="342" s="13" customFormat="1"/>
    <row r="343" s="13" customFormat="1"/>
    <row r="344" s="13" customFormat="1"/>
    <row r="345" s="13" customFormat="1"/>
    <row r="346" s="13" customFormat="1"/>
    <row r="347" s="13" customFormat="1"/>
    <row r="348" s="13" customFormat="1"/>
    <row r="349" s="13" customFormat="1"/>
    <row r="350" s="13" customFormat="1"/>
    <row r="351" s="13" customFormat="1"/>
    <row r="352" s="13" customFormat="1"/>
    <row r="353" s="13" customFormat="1"/>
    <row r="354" s="13" customFormat="1"/>
    <row r="355" s="13" customFormat="1"/>
    <row r="356" s="13" customFormat="1"/>
    <row r="357" s="13" customFormat="1"/>
    <row r="358" s="13" customFormat="1"/>
    <row r="359" s="13" customFormat="1"/>
    <row r="360" s="13" customFormat="1"/>
    <row r="361" s="13" customFormat="1"/>
    <row r="362" s="13" customFormat="1"/>
    <row r="363" s="13" customFormat="1"/>
    <row r="364" s="13" customFormat="1"/>
    <row r="365" s="13" customFormat="1"/>
    <row r="366" s="13" customFormat="1"/>
    <row r="367" s="13" customFormat="1"/>
    <row r="368" s="13" customFormat="1"/>
    <row r="369" s="13" customFormat="1"/>
    <row r="370" s="13" customFormat="1"/>
    <row r="371" s="13" customFormat="1"/>
    <row r="372" s="13" customFormat="1"/>
    <row r="373" s="13" customFormat="1"/>
    <row r="374" s="13" customFormat="1"/>
    <row r="375" s="13" customFormat="1"/>
    <row r="376" s="13" customFormat="1"/>
    <row r="377" s="13" customFormat="1"/>
    <row r="378" s="13" customFormat="1"/>
    <row r="379" s="13" customFormat="1"/>
    <row r="380" s="13" customFormat="1"/>
    <row r="381" s="13" customFormat="1"/>
    <row r="382" s="13" customFormat="1"/>
    <row r="383" s="13" customFormat="1"/>
    <row r="384" s="13" customFormat="1"/>
    <row r="385" s="13" customFormat="1"/>
    <row r="386" s="13" customFormat="1"/>
    <row r="387" s="13" customFormat="1"/>
    <row r="388" s="13" customFormat="1"/>
    <row r="389" s="13" customFormat="1"/>
    <row r="390" s="13" customFormat="1"/>
    <row r="391" s="13" customFormat="1"/>
    <row r="392" s="13" customFormat="1"/>
    <row r="393" s="13" customFormat="1"/>
    <row r="394" s="13" customFormat="1"/>
    <row r="395" s="13" customFormat="1"/>
    <row r="396" s="13" customFormat="1"/>
    <row r="397" s="13" customFormat="1"/>
    <row r="398" s="13" customFormat="1"/>
    <row r="399" s="13" customFormat="1"/>
    <row r="400" s="13" customFormat="1"/>
    <row r="401" s="13" customFormat="1"/>
    <row r="402" s="13" customFormat="1"/>
    <row r="403" s="13" customFormat="1"/>
    <row r="404" s="13" customFormat="1"/>
    <row r="405" s="13" customFormat="1"/>
    <row r="406" s="13" customFormat="1"/>
    <row r="407" s="13" customFormat="1"/>
    <row r="408" s="13" customFormat="1"/>
    <row r="409" s="13" customFormat="1"/>
    <row r="410" s="13" customFormat="1"/>
    <row r="411" s="13" customFormat="1"/>
    <row r="412" s="13" customFormat="1"/>
    <row r="413" s="13" customFormat="1"/>
    <row r="414" s="13" customFormat="1"/>
    <row r="415" s="13" customFormat="1"/>
    <row r="416" s="13" customFormat="1"/>
    <row r="417" s="13" customFormat="1"/>
    <row r="418" s="13" customFormat="1"/>
    <row r="419" s="13" customFormat="1"/>
    <row r="420" s="13" customFormat="1"/>
    <row r="421" s="13" customFormat="1"/>
    <row r="422" s="13" customFormat="1"/>
    <row r="423" s="13" customFormat="1"/>
    <row r="424" s="13" customFormat="1"/>
    <row r="425" s="13" customFormat="1"/>
    <row r="426" s="13" customFormat="1"/>
    <row r="427" s="13" customFormat="1"/>
    <row r="428" s="13" customFormat="1"/>
    <row r="429" s="13" customFormat="1"/>
    <row r="430" s="13" customFormat="1"/>
    <row r="431" s="13" customFormat="1"/>
    <row r="432" s="13" customFormat="1"/>
    <row r="433" s="13" customFormat="1"/>
    <row r="434" s="13" customFormat="1"/>
    <row r="435" s="13" customFormat="1"/>
    <row r="436" s="13" customFormat="1"/>
    <row r="437" s="13" customFormat="1"/>
    <row r="438" s="13" customFormat="1"/>
    <row r="439" s="13" customFormat="1"/>
    <row r="440" s="13" customFormat="1"/>
    <row r="441" s="13" customFormat="1"/>
    <row r="442" s="13" customFormat="1"/>
    <row r="443" s="13" customFormat="1"/>
    <row r="444" s="13" customFormat="1"/>
    <row r="445" s="13" customFormat="1"/>
    <row r="446" s="13" customFormat="1"/>
    <row r="447" s="13" customFormat="1"/>
    <row r="448" s="13" customFormat="1"/>
    <row r="449" s="13" customFormat="1"/>
    <row r="450" s="13" customFormat="1"/>
    <row r="451" s="13" customFormat="1"/>
    <row r="452" s="13" customFormat="1"/>
    <row r="453" s="13" customFormat="1"/>
    <row r="454" s="13" customFormat="1"/>
  </sheetData>
  <mergeCells count="19">
    <mergeCell ref="B22:M22"/>
    <mergeCell ref="B23:M23"/>
    <mergeCell ref="A25:A26"/>
    <mergeCell ref="B25:M25"/>
    <mergeCell ref="A31:B31"/>
    <mergeCell ref="B21:L21"/>
    <mergeCell ref="C12:M12"/>
    <mergeCell ref="C13:M13"/>
    <mergeCell ref="B15:M15"/>
    <mergeCell ref="C17:M17"/>
    <mergeCell ref="C19:M19"/>
    <mergeCell ref="C20:M20"/>
    <mergeCell ref="B9:D9"/>
    <mergeCell ref="H4:M10"/>
    <mergeCell ref="A2:B2"/>
    <mergeCell ref="C2:M2"/>
    <mergeCell ref="B6:D6"/>
    <mergeCell ref="B7:D7"/>
    <mergeCell ref="B8:D8"/>
  </mergeCells>
  <conditionalFormatting sqref="B4 C5 B6:C9 B19:G20 B22:G23">
    <cfRule type="containsBlanks" dxfId="6" priority="7">
      <formula>LEN(TRIM(B4))=0</formula>
    </cfRule>
  </conditionalFormatting>
  <conditionalFormatting sqref="B15">
    <cfRule type="containsBlanks" dxfId="5" priority="6">
      <formula>LEN(TRIM(B15))=0</formula>
    </cfRule>
  </conditionalFormatting>
  <conditionalFormatting sqref="B17:G17">
    <cfRule type="containsBlanks" dxfId="4" priority="5">
      <formula>LEN(TRIM(B17))=0</formula>
    </cfRule>
  </conditionalFormatting>
  <conditionalFormatting sqref="B12:G12 C13:G13">
    <cfRule type="containsBlanks" dxfId="3" priority="4">
      <formula>LEN(TRIM(B12))=0</formula>
    </cfRule>
  </conditionalFormatting>
  <conditionalFormatting sqref="B27:M28">
    <cfRule type="containsBlanks" dxfId="2" priority="3" stopIfTrue="1">
      <formula>LEN(TRIM(B27))=0</formula>
    </cfRule>
  </conditionalFormatting>
  <conditionalFormatting sqref="B21:G21">
    <cfRule type="containsBlanks" dxfId="1" priority="2">
      <formula>LEN(TRIM(B21))=0</formula>
    </cfRule>
  </conditionalFormatting>
  <conditionalFormatting sqref="B5:D5">
    <cfRule type="containsBlanks" dxfId="0" priority="1">
      <formula>LEN(TRIM(B5))=0</formula>
    </cfRule>
  </conditionalFormatting>
  <dataValidations count="3">
    <dataValidation type="list" allowBlank="1" showInputMessage="1" showErrorMessage="1" sqref="B19:B20" xr:uid="{C1E2CF25-D32C-4712-9A2A-0B06B6AF1CA5}">
      <formula1>"In-house-specify batch #:,External supplier-specify ALL details including name and batch #:"</formula1>
    </dataValidation>
    <dataValidation type="list" allowBlank="1" showErrorMessage="1" sqref="B12" xr:uid="{610CF593-7285-4BFB-92DB-21CF35C8AA88}">
      <formula1>"ANZSDP,ASDT,WOAH,In-house,Other-specify:"</formula1>
    </dataValidation>
    <dataValidation type="list" allowBlank="1" showInputMessage="1" showErrorMessage="1" sqref="B17" xr:uid="{1DB493C0-CFA7-49C7-91EC-9AD36714B1F2}">
      <formula1>"No,Yes-details:"</formula1>
    </dataValidation>
  </dataValidations>
  <pageMargins left="0.21" right="0.19" top="1" bottom="1" header="0.5" footer="0.5"/>
  <pageSetup paperSize="9" orientation="landscape" r:id="rId1"/>
  <headerFooter alignWithMargins="0">
    <oddHeader>&amp;RQF17 Monthly Result Recording Spreadsheet</oddHeader>
    <oddFooter>&amp;LVersion 2.3&amp;C16/11/2011_x000D_&amp;1#&amp;"Calibri"&amp;12&amp;K000000 OFFICIAL&amp;Rpage 1 of 1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1E7FDBEBD5934EAA9D18959870FDB3" ma:contentTypeVersion="4" ma:contentTypeDescription="Create a new document." ma:contentTypeScope="" ma:versionID="f52559180083d5b2a574217a1bfc89d2">
  <xsd:schema xmlns:xsd="http://www.w3.org/2001/XMLSchema" xmlns:xs="http://www.w3.org/2001/XMLSchema" xmlns:p="http://schemas.microsoft.com/office/2006/metadata/properties" xmlns:ns2="a5f32de4-e402-4188-b034-e71ca7d22e54" xmlns:ns3="1f2d93ea-9275-4905-9a58-1113e38488a9" xmlns:ns4="http://schemas.microsoft.com/sharepoint/v3/fields" xmlns:ns5="3b4993c4-1e12-480f-8829-7529dfd7c42d" xmlns:ns6="65f42b6a-6ace-477d-95f9-e9fa9430083c" targetNamespace="http://schemas.microsoft.com/office/2006/metadata/properties" ma:root="true" ma:fieldsID="360ef066d9bd552c2b25a44dcbbc3f14" ns2:_="" ns3:_="" ns4:_="" ns5:_="" ns6:_="">
    <xsd:import namespace="a5f32de4-e402-4188-b034-e71ca7d22e54"/>
    <xsd:import namespace="1f2d93ea-9275-4905-9a58-1113e38488a9"/>
    <xsd:import namespace="http://schemas.microsoft.com/sharepoint/v3/fields"/>
    <xsd:import namespace="3b4993c4-1e12-480f-8829-7529dfd7c42d"/>
    <xsd:import namespace="65f42b6a-6ace-477d-95f9-e9fa9430083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4:_Revision" minOccurs="0"/>
                <xsd:element ref="ns3:EffectiveDate" minOccurs="0"/>
                <xsd:element ref="ns5:SharedWithUsers" minOccurs="0"/>
                <xsd:element ref="ns5:SharedWithDetails" minOccurs="0"/>
                <xsd:element ref="ns3:MediaServiceObjectDetectorVersions" minOccurs="0"/>
                <xsd:element ref="ns5:VersionMajor" minOccurs="0"/>
                <xsd:element ref="ns5:VersionMinor" minOccurs="0"/>
                <xsd:element ref="ns3:MediaServiceSearchProperties" minOccurs="0"/>
                <xsd:element ref="ns5:Effective_x0020_Date" minOccurs="0"/>
                <xsd:element ref="ns6:_Flow_Signoff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f32de4-e402-4188-b034-e71ca7d22e5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2d93ea-9275-4905-9a58-1113e38488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EffectiveDate" ma:index="14" nillable="true" ma:displayName="Effective Date" ma:format="DateOnly" ma:internalName="EffectiveDate">
      <xsd:simpleType>
        <xsd:restriction base="dms:DateTim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Revision" ma:index="13" nillable="true" ma:displayName="Revision" ma:internalName="_Revis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4993c4-1e12-480f-8829-7529dfd7c42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VersionMajor" ma:index="18" nillable="true" ma:displayName="VersionMajor" ma:description="This is a numeric column. It is required to enable the Power Automate workflow to calculate the next version number." ma:internalName="VersionMajor">
      <xsd:simpleType>
        <xsd:restriction base="dms:Number"/>
      </xsd:simpleType>
    </xsd:element>
    <xsd:element name="VersionMinor" ma:index="19" nillable="true" ma:displayName="VersionMinor" ma:description="This is a numeric column. It is required to enable the Power Automate workflow to calculate the next version number." ma:internalName="VersionMinor">
      <xsd:simpleType>
        <xsd:restriction base="dms:Number"/>
      </xsd:simpleType>
    </xsd:element>
    <xsd:element name="Effective_x0020_Date" ma:index="22" nillable="true" ma:displayName="Effective Date" ma:format="DateOnly" ma:internalName="Effective_x0020_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f42b6a-6ace-477d-95f9-e9fa9430083c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23" nillable="true" ma:displayName="Sign-off status" ma:internalName="Sign_x002d_off_x0020_status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20" ma:displayName="Author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/>
</file>

<file path=customXml/item3.xml><?xml version="1.0" encoding="utf-8"?>
<?mso-contentType ?>
<SharedContentType xmlns="Microsoft.SharePoint.Taxonomy.ContentTypeSync" SourceId="797aeec6-0273-40f2-ab3e-beee73212332" ContentTypeId="0x0101" PreviousValue="false" LastSyncTimeStamp="2018-05-31T04:53:04.507Z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ersionMinor xmlns="3b4993c4-1e12-480f-8829-7529dfd7c42d" xsi:nil="true"/>
    <_Revision xmlns="http://schemas.microsoft.com/sharepoint/v3/fields" xsi:nil="true"/>
    <VersionMajor xmlns="3b4993c4-1e12-480f-8829-7529dfd7c42d">9</VersionMajor>
    <Effective_x0020_Date xmlns="3b4993c4-1e12-480f-8829-7529dfd7c42d">2025-06-05T14:00:00+00:00</Effective_x0020_Date>
    <_Flow_SignoffStatus xmlns="65f42b6a-6ace-477d-95f9-e9fa9430083c">Current</_Flow_SignoffStatus>
    <EffectiveDate xmlns="1f2d93ea-9275-4905-9a58-1113e38488a9">2026-06-10T14:00:00+00:00</EffectiveDate>
  </documentManagement>
</p:properties>
</file>

<file path=customXml/itemProps1.xml><?xml version="1.0" encoding="utf-8"?>
<ds:datastoreItem xmlns:ds="http://schemas.openxmlformats.org/officeDocument/2006/customXml" ds:itemID="{538C5C92-458E-4B90-8CC5-082C299125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f32de4-e402-4188-b034-e71ca7d22e54"/>
    <ds:schemaRef ds:uri="1f2d93ea-9275-4905-9a58-1113e38488a9"/>
    <ds:schemaRef ds:uri="http://schemas.microsoft.com/sharepoint/v3/fields"/>
    <ds:schemaRef ds:uri="3b4993c4-1e12-480f-8829-7529dfd7c42d"/>
    <ds:schemaRef ds:uri="65f42b6a-6ace-477d-95f9-e9fa9430083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48650A-3F0D-48D2-B9F7-7943E1B19B07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89CDBFF-51E9-474C-AC5D-EA20E3111D4D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FD5F6765-9FEE-4AB3-A134-991F8698DB7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5620EC1-6589-449F-B470-23D1DB45CCEC}">
  <ds:schemaRefs>
    <ds:schemaRef ds:uri="3b4993c4-1e12-480f-8829-7529dfd7c42d"/>
    <ds:schemaRef ds:uri="a5f32de4-e402-4188-b034-e71ca7d22e54"/>
    <ds:schemaRef ds:uri="http://schemas.microsoft.com/office/2006/documentManagement/types"/>
    <ds:schemaRef ds:uri="http://www.w3.org/XML/1998/namespace"/>
    <ds:schemaRef ds:uri="http://purl.org/dc/terms/"/>
    <ds:schemaRef ds:uri="http://purl.org/dc/dcmitype/"/>
    <ds:schemaRef ds:uri="65f42b6a-6ace-477d-95f9-e9fa9430083c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schemas.microsoft.com/sharepoint/v3/fields"/>
    <ds:schemaRef ds:uri="1f2d93ea-9275-4905-9a58-1113e38488a9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9</vt:i4>
      </vt:variant>
    </vt:vector>
  </HeadingPairs>
  <TitlesOfParts>
    <vt:vector size="9" baseType="lpstr">
      <vt:lpstr>AGID</vt:lpstr>
      <vt:lpstr>CFT</vt:lpstr>
      <vt:lpstr>ELISA</vt:lpstr>
      <vt:lpstr>HIT</vt:lpstr>
      <vt:lpstr>PCR</vt:lpstr>
      <vt:lpstr>Isolation</vt:lpstr>
      <vt:lpstr>RBPT</vt:lpstr>
      <vt:lpstr>SAT</vt:lpstr>
      <vt:lpstr>VNT</vt:lpstr>
    </vt:vector>
  </TitlesOfParts>
  <Company>DNRE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Rose Kursun (DEECA)</dc:creator>
  <cp:lastModifiedBy>Rose Kursun (DEECA)</cp:lastModifiedBy>
  <cp:lastPrinted>2007-10-01T04:03:51Z</cp:lastPrinted>
  <dcterms:created xsi:type="dcterms:W3CDTF">2006-07-17T00:57:32Z</dcterms:created>
  <dcterms:modified xsi:type="dcterms:W3CDTF">2026-06-23T03:39:21Z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dResponsible">
    <vt:lpwstr>Sonia Rizzi </vt:lpwstr>
  </property>
  <property fmtid="{D5CDD505-2E9C-101B-9397-08002B2CF9AE}" pid="3" name="PdItemID">
    <vt:lpwstr>14269</vt:lpwstr>
  </property>
  <property fmtid="{D5CDD505-2E9C-101B-9397-08002B2CF9AE}" pid="4" name="PdItemOrigID">
    <vt:lpwstr>7173</vt:lpwstr>
  </property>
  <property fmtid="{D5CDD505-2E9C-101B-9397-08002B2CF9AE}" pid="5" name="PdItemName">
    <vt:lpwstr>QF 17 Monthly Result Collation Spreadsheet</vt:lpwstr>
  </property>
  <property fmtid="{D5CDD505-2E9C-101B-9397-08002B2CF9AE}" pid="6" name="PdItemLabel">
    <vt:lpwstr/>
  </property>
  <property fmtid="{D5CDD505-2E9C-101B-9397-08002B2CF9AE}" pid="7" name="PdItemModuleID">
    <vt:lpwstr>3</vt:lpwstr>
  </property>
  <property fmtid="{D5CDD505-2E9C-101B-9397-08002B2CF9AE}" pid="8" name="PdItemModuleName">
    <vt:lpwstr>Paradigm Kernel</vt:lpwstr>
  </property>
  <property fmtid="{D5CDD505-2E9C-101B-9397-08002B2CF9AE}" pid="9" name="PdOperatorName">
    <vt:lpwstr>Sonia Rizzi</vt:lpwstr>
  </property>
  <property fmtid="{D5CDD505-2E9C-101B-9397-08002B2CF9AE}" pid="10" name="PdVersion">
    <vt:lpwstr>2.3</vt:lpwstr>
  </property>
  <property fmtid="{D5CDD505-2E9C-101B-9397-08002B2CF9AE}" pid="11" name="PdAuthorisor">
    <vt:lpwstr>Sonia Rizzi</vt:lpwstr>
  </property>
  <property fmtid="{D5CDD505-2E9C-101B-9397-08002B2CF9AE}" pid="12" name="PdParentGroup">
    <vt:lpwstr>Primary Industries Research Victoria\ISO/IEC 17025 System\ANQAP Procedures Manual\ANQAP Forms</vt:lpwstr>
  </property>
  <property fmtid="{D5CDD505-2E9C-101B-9397-08002B2CF9AE}" pid="13" name="PdExtension">
    <vt:lpwstr>xls</vt:lpwstr>
  </property>
  <property fmtid="{D5CDD505-2E9C-101B-9397-08002B2CF9AE}" pid="14" name="PdCompanyName">
    <vt:lpwstr>Department of Primary Industries</vt:lpwstr>
  </property>
  <property fmtid="{D5CDD505-2E9C-101B-9397-08002B2CF9AE}" pid="15" name="PdItemType">
    <vt:lpwstr>Document</vt:lpwstr>
  </property>
  <property fmtid="{D5CDD505-2E9C-101B-9397-08002B2CF9AE}" pid="16" name="PdItemStatus">
    <vt:lpwstr>DRAFT</vt:lpwstr>
  </property>
  <property fmtid="{D5CDD505-2E9C-101B-9397-08002B2CF9AE}" pid="17" name="PdLastDate">
    <vt:lpwstr>3/07/2013 2:49:17 PM</vt:lpwstr>
  </property>
  <property fmtid="{D5CDD505-2E9C-101B-9397-08002B2CF9AE}" pid="18" name="PdLastDateOnly">
    <vt:lpwstr>3/07/2013</vt:lpwstr>
  </property>
  <property fmtid="{D5CDD505-2E9C-101B-9397-08002B2CF9AE}" pid="19" name="PdGroupName">
    <vt:lpwstr>ANQAP Forms</vt:lpwstr>
  </property>
  <property fmtid="{D5CDD505-2E9C-101B-9397-08002B2CF9AE}" pid="20" name="PdWaterMark">
    <vt:lpwstr/>
  </property>
  <property fmtid="{D5CDD505-2E9C-101B-9397-08002B2CF9AE}" pid="21" name="PdPrintNumber">
    <vt:lpwstr/>
  </property>
  <property fmtid="{D5CDD505-2E9C-101B-9397-08002B2CF9AE}" pid="22" name="PdVersionDate">
    <vt:lpwstr/>
  </property>
  <property fmtid="{D5CDD505-2E9C-101B-9397-08002B2CF9AE}" pid="23" name="PdVersionDateOnly">
    <vt:lpwstr/>
  </property>
  <property fmtid="{D5CDD505-2E9C-101B-9397-08002B2CF9AE}" pid="24" name="PdReviewDate">
    <vt:lpwstr/>
  </property>
  <property fmtid="{D5CDD505-2E9C-101B-9397-08002B2CF9AE}" pid="25" name="PdReminderDate">
    <vt:lpwstr/>
  </property>
  <property fmtid="{D5CDD505-2E9C-101B-9397-08002B2CF9AE}" pid="26" name="PdEffectDate">
    <vt:lpwstr/>
  </property>
  <property fmtid="{D5CDD505-2E9C-101B-9397-08002B2CF9AE}" pid="27" name="PdUserID">
    <vt:lpwstr>98</vt:lpwstr>
  </property>
  <property fmtid="{D5CDD505-2E9C-101B-9397-08002B2CF9AE}" pid="28" name="PdAllOrgIDs">
    <vt:lpwstr>-1</vt:lpwstr>
  </property>
  <property fmtid="{D5CDD505-2E9C-101B-9397-08002B2CF9AE}" pid="29" name="PdAllPosIDs">
    <vt:lpwstr>-1</vt:lpwstr>
  </property>
  <property fmtid="{D5CDD505-2E9C-101B-9397-08002B2CF9AE}" pid="30" name="AddParalink">
    <vt:lpwstr>False</vt:lpwstr>
  </property>
  <property fmtid="{D5CDD505-2E9C-101B-9397-08002B2CF9AE}" pid="31" name="DeletePLink">
    <vt:lpwstr>False</vt:lpwstr>
  </property>
  <property fmtid="{D5CDD505-2E9C-101B-9397-08002B2CF9AE}" pid="32" name="PD3_-1_1_0">
    <vt:lpwstr>QF 17 Monthly Result Collation Spreadsheet</vt:lpwstr>
  </property>
  <property fmtid="{D5CDD505-2E9C-101B-9397-08002B2CF9AE}" pid="33" name="PD3_-1_15_0">
    <vt:lpwstr>Rose Kursun</vt:lpwstr>
  </property>
  <property fmtid="{D5CDD505-2E9C-101B-9397-08002B2CF9AE}" pid="34" name="PD3_-1_6_0">
    <vt:lpwstr>4.6</vt:lpwstr>
  </property>
  <property fmtid="{D5CDD505-2E9C-101B-9397-08002B2CF9AE}" pid="35" name="PD3_-1_21_0">
    <vt:lpwstr>28/03/2019</vt:lpwstr>
  </property>
  <property fmtid="{D5CDD505-2E9C-101B-9397-08002B2CF9AE}" pid="36" name="PD3_-1_7_0">
    <vt:lpwstr>Current</vt:lpwstr>
  </property>
  <property fmtid="{D5CDD505-2E9C-101B-9397-08002B2CF9AE}" pid="37" name="PD3_-1_9_0">
    <vt:lpwstr>ANQAP Forms</vt:lpwstr>
  </property>
  <property fmtid="{D5CDD505-2E9C-101B-9397-08002B2CF9AE}" pid="38" name="PD3_-1_4_0">
    <vt:lpwstr>20360</vt:lpwstr>
  </property>
  <property fmtid="{D5CDD505-2E9C-101B-9397-08002B2CF9AE}" pid="39" name="PD3_-1_11_0">
    <vt:lpwstr>Uncontrolled When Printed</vt:lpwstr>
  </property>
  <property fmtid="{D5CDD505-2E9C-101B-9397-08002B2CF9AE}" pid="40" name="PD3_5_3_1">
    <vt:lpwstr/>
  </property>
  <property fmtid="{D5CDD505-2E9C-101B-9397-08002B2CF9AE}" pid="41" name="PD3_1_5_0">
    <vt:lpwstr>Not Set</vt:lpwstr>
  </property>
  <property fmtid="{D5CDD505-2E9C-101B-9397-08002B2CF9AE}" pid="42" name="PD3_1_6_0">
    <vt:lpwstr>Not Set</vt:lpwstr>
  </property>
  <property fmtid="{D5CDD505-2E9C-101B-9397-08002B2CF9AE}" pid="43" name="P2ToP3Cnvtd">
    <vt:lpwstr>1</vt:lpwstr>
  </property>
  <property fmtid="{D5CDD505-2E9C-101B-9397-08002B2CF9AE}" pid="44" name="PD3_-1_0_0">
    <vt:lpwstr/>
  </property>
  <property fmtid="{D5CDD505-2E9C-101B-9397-08002B2CF9AE}" pid="45" name="PD3_-1_2_0">
    <vt:lpwstr/>
  </property>
  <property fmtid="{D5CDD505-2E9C-101B-9397-08002B2CF9AE}" pid="46" name="PD3_-1_3_0">
    <vt:lpwstr>Department of Jobs, Precincts and Regions</vt:lpwstr>
  </property>
  <property fmtid="{D5CDD505-2E9C-101B-9397-08002B2CF9AE}" pid="47" name="PD3_-1_5_0">
    <vt:lpwstr>7173</vt:lpwstr>
  </property>
  <property fmtid="{D5CDD505-2E9C-101B-9397-08002B2CF9AE}" pid="48" name="PD3_-1_8_0">
    <vt:lpwstr>28/03/2019 1:34:10 PM</vt:lpwstr>
  </property>
  <property fmtid="{D5CDD505-2E9C-101B-9397-08002B2CF9AE}" pid="49" name="PD3_-1_10_0">
    <vt:lpwstr>Management System\ISO/IEC 17043 System\ANQAP\ANQAP Forms\</vt:lpwstr>
  </property>
  <property fmtid="{D5CDD505-2E9C-101B-9397-08002B2CF9AE}" pid="50" name="PD3_-1_12_0">
    <vt:lpwstr/>
  </property>
  <property fmtid="{D5CDD505-2E9C-101B-9397-08002B2CF9AE}" pid="51" name="PD3_-1_13_0">
    <vt:lpwstr/>
  </property>
  <property fmtid="{D5CDD505-2E9C-101B-9397-08002B2CF9AE}" pid="52" name="PD3_-1_14_0">
    <vt:lpwstr/>
  </property>
  <property fmtid="{D5CDD505-2E9C-101B-9397-08002B2CF9AE}" pid="53" name="PD3_-1_16_0">
    <vt:lpwstr>84</vt:lpwstr>
  </property>
  <property fmtid="{D5CDD505-2E9C-101B-9397-08002B2CF9AE}" pid="54" name="PD3_-1_17_0">
    <vt:lpwstr>Rose Kursun</vt:lpwstr>
  </property>
  <property fmtid="{D5CDD505-2E9C-101B-9397-08002B2CF9AE}" pid="55" name="PD3_-1_18_0">
    <vt:lpwstr>1</vt:lpwstr>
  </property>
  <property fmtid="{D5CDD505-2E9C-101B-9397-08002B2CF9AE}" pid="56" name="PD3_-1_19_0">
    <vt:lpwstr>3</vt:lpwstr>
  </property>
  <property fmtid="{D5CDD505-2E9C-101B-9397-08002B2CF9AE}" pid="57" name="PD3_-1_20_0">
    <vt:lpwstr>262</vt:lpwstr>
  </property>
  <property fmtid="{D5CDD505-2E9C-101B-9397-08002B2CF9AE}" pid="58" name="PD3_-1_22_0">
    <vt:lpwstr>28/03/2019</vt:lpwstr>
  </property>
  <property fmtid="{D5CDD505-2E9C-101B-9397-08002B2CF9AE}" pid="59" name="PD3_-1_23_0">
    <vt:lpwstr>28/03/2019</vt:lpwstr>
  </property>
  <property fmtid="{D5CDD505-2E9C-101B-9397-08002B2CF9AE}" pid="60" name="PD3_-1_24_0">
    <vt:lpwstr/>
  </property>
  <property fmtid="{D5CDD505-2E9C-101B-9397-08002B2CF9AE}" pid="61" name="PD3_-1_25_0">
    <vt:lpwstr/>
  </property>
  <property fmtid="{D5CDD505-2E9C-101B-9397-08002B2CF9AE}" pid="62" name="PD3_-1_26_0">
    <vt:lpwstr/>
  </property>
  <property fmtid="{D5CDD505-2E9C-101B-9397-08002B2CF9AE}" pid="63" name="PD3_-1_27_0">
    <vt:lpwstr/>
  </property>
  <property fmtid="{D5CDD505-2E9C-101B-9397-08002B2CF9AE}" pid="64" name="PD3_-1_28_0">
    <vt:lpwstr/>
  </property>
  <property fmtid="{D5CDD505-2E9C-101B-9397-08002B2CF9AE}" pid="65" name="MSIP_Label_4257e2ab-f512-40e2-9c9a-c64247360765_Enabled">
    <vt:lpwstr>true</vt:lpwstr>
  </property>
  <property fmtid="{D5CDD505-2E9C-101B-9397-08002B2CF9AE}" pid="66" name="MSIP_Label_4257e2ab-f512-40e2-9c9a-c64247360765_SetDate">
    <vt:lpwstr>2025-05-27T06:03:22Z</vt:lpwstr>
  </property>
  <property fmtid="{D5CDD505-2E9C-101B-9397-08002B2CF9AE}" pid="67" name="MSIP_Label_4257e2ab-f512-40e2-9c9a-c64247360765_Method">
    <vt:lpwstr>Privileged</vt:lpwstr>
  </property>
  <property fmtid="{D5CDD505-2E9C-101B-9397-08002B2CF9AE}" pid="68" name="MSIP_Label_4257e2ab-f512-40e2-9c9a-c64247360765_Name">
    <vt:lpwstr>OFFICIAL</vt:lpwstr>
  </property>
  <property fmtid="{D5CDD505-2E9C-101B-9397-08002B2CF9AE}" pid="69" name="MSIP_Label_4257e2ab-f512-40e2-9c9a-c64247360765_SiteId">
    <vt:lpwstr>e8bdd6f7-fc18-4e48-a554-7f547927223b</vt:lpwstr>
  </property>
  <property fmtid="{D5CDD505-2E9C-101B-9397-08002B2CF9AE}" pid="70" name="MSIP_Label_4257e2ab-f512-40e2-9c9a-c64247360765_ActionId">
    <vt:lpwstr>20a8a95e-d81b-4b60-b1bb-498d6c667fb6</vt:lpwstr>
  </property>
  <property fmtid="{D5CDD505-2E9C-101B-9397-08002B2CF9AE}" pid="71" name="MSIP_Label_4257e2ab-f512-40e2-9c9a-c64247360765_ContentBits">
    <vt:lpwstr>2</vt:lpwstr>
  </property>
  <property fmtid="{D5CDD505-2E9C-101B-9397-08002B2CF9AE}" pid="72" name="MSIP_Label_4257e2ab-f512-40e2-9c9a-c64247360765_Tag">
    <vt:lpwstr>10, 0, 1, 1</vt:lpwstr>
  </property>
  <property fmtid="{D5CDD505-2E9C-101B-9397-08002B2CF9AE}" pid="73" name="ContentTypeId">
    <vt:lpwstr>0x010100131E7FDBEBD5934EAA9D18959870FDB3</vt:lpwstr>
  </property>
</Properties>
</file>